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d5d55229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d5d55229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d5d55229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d5d55229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d5d55229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d5d5522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d5d5522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d5d5522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d5d55229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d5d55229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d5d55229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d5d55229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d5d55229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d5d55229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d5d55229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d5d55229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Final Project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77400" y="1738075"/>
            <a:ext cx="43869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-Jiacheng Shen(js12556)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Text classification of Amazon review.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5" y="1575748"/>
            <a:ext cx="6698974" cy="35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8125" y="1628775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5" y="1371500"/>
            <a:ext cx="3781249" cy="32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650" y="1319625"/>
            <a:ext cx="3549213" cy="3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Knowledge distillation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Focal loss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975" y="1068425"/>
            <a:ext cx="5382825" cy="24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925" y="2819400"/>
            <a:ext cx="24669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Algorithm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Encoding with tokenizer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Adam, cross-entropy or focal loss, and gradient clipping to perform training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performance on validation set and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1-3 repeatedly for every Bert Family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models based on evaluation of same test 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Focal loss and cross-entropy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24475"/>
            <a:ext cx="5452375" cy="42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TinyBERT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7775"/>
            <a:ext cx="8520600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 and base Bert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950550"/>
            <a:ext cx="5647150" cy="4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Stronger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Multi-classification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