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4" autoAdjust="0"/>
    <p:restoredTop sz="94660"/>
  </p:normalViewPr>
  <p:slideViewPr>
    <p:cSldViewPr snapToGrid="0">
      <p:cViewPr varScale="1">
        <p:scale>
          <a:sx n="116" d="100"/>
          <a:sy n="116" d="100"/>
        </p:scale>
        <p:origin x="-390"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CDCA6F-EC79-4D9C-A77D-D622F6024725}"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818D7-B72A-43E6-B7E9-AC1401415665}" type="slidenum">
              <a:rPr lang="en-US" smtClean="0"/>
              <a:pPr/>
              <a:t>‹#›</a:t>
            </a:fld>
            <a:endParaRPr lang="en-US"/>
          </a:p>
        </p:txBody>
      </p:sp>
    </p:spTree>
    <p:extLst>
      <p:ext uri="{BB962C8B-B14F-4D97-AF65-F5344CB8AC3E}">
        <p14:creationId xmlns:p14="http://schemas.microsoft.com/office/powerpoint/2010/main" xmlns="" val="385526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CDCA6F-EC79-4D9C-A77D-D622F6024725}"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818D7-B72A-43E6-B7E9-AC1401415665}" type="slidenum">
              <a:rPr lang="en-US" smtClean="0"/>
              <a:pPr/>
              <a:t>‹#›</a:t>
            </a:fld>
            <a:endParaRPr lang="en-US"/>
          </a:p>
        </p:txBody>
      </p:sp>
    </p:spTree>
    <p:extLst>
      <p:ext uri="{BB962C8B-B14F-4D97-AF65-F5344CB8AC3E}">
        <p14:creationId xmlns:p14="http://schemas.microsoft.com/office/powerpoint/2010/main" xmlns="" val="335753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CDCA6F-EC79-4D9C-A77D-D622F6024725}"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818D7-B72A-43E6-B7E9-AC1401415665}" type="slidenum">
              <a:rPr lang="en-US" smtClean="0"/>
              <a:pPr/>
              <a:t>‹#›</a:t>
            </a:fld>
            <a:endParaRPr lang="en-US"/>
          </a:p>
        </p:txBody>
      </p:sp>
    </p:spTree>
    <p:extLst>
      <p:ext uri="{BB962C8B-B14F-4D97-AF65-F5344CB8AC3E}">
        <p14:creationId xmlns:p14="http://schemas.microsoft.com/office/powerpoint/2010/main" xmlns="" val="158839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CDCA6F-EC79-4D9C-A77D-D622F6024725}"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818D7-B72A-43E6-B7E9-AC1401415665}" type="slidenum">
              <a:rPr lang="en-US" smtClean="0"/>
              <a:pPr/>
              <a:t>‹#›</a:t>
            </a:fld>
            <a:endParaRPr lang="en-US"/>
          </a:p>
        </p:txBody>
      </p:sp>
    </p:spTree>
    <p:extLst>
      <p:ext uri="{BB962C8B-B14F-4D97-AF65-F5344CB8AC3E}">
        <p14:creationId xmlns:p14="http://schemas.microsoft.com/office/powerpoint/2010/main" xmlns="" val="228206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CDCA6F-EC79-4D9C-A77D-D622F6024725}"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818D7-B72A-43E6-B7E9-AC1401415665}" type="slidenum">
              <a:rPr lang="en-US" smtClean="0"/>
              <a:pPr/>
              <a:t>‹#›</a:t>
            </a:fld>
            <a:endParaRPr lang="en-US"/>
          </a:p>
        </p:txBody>
      </p:sp>
    </p:spTree>
    <p:extLst>
      <p:ext uri="{BB962C8B-B14F-4D97-AF65-F5344CB8AC3E}">
        <p14:creationId xmlns:p14="http://schemas.microsoft.com/office/powerpoint/2010/main" xmlns="" val="710501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CDCA6F-EC79-4D9C-A77D-D622F6024725}" type="datetimeFigureOut">
              <a:rPr lang="en-US" smtClean="0"/>
              <a:pPr/>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818D7-B72A-43E6-B7E9-AC1401415665}" type="slidenum">
              <a:rPr lang="en-US" smtClean="0"/>
              <a:pPr/>
              <a:t>‹#›</a:t>
            </a:fld>
            <a:endParaRPr lang="en-US"/>
          </a:p>
        </p:txBody>
      </p:sp>
    </p:spTree>
    <p:extLst>
      <p:ext uri="{BB962C8B-B14F-4D97-AF65-F5344CB8AC3E}">
        <p14:creationId xmlns:p14="http://schemas.microsoft.com/office/powerpoint/2010/main" xmlns="" val="379902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CDCA6F-EC79-4D9C-A77D-D622F6024725}" type="datetimeFigureOut">
              <a:rPr lang="en-US" smtClean="0"/>
              <a:pPr/>
              <a:t>3/9/2020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F818D7-B72A-43E6-B7E9-AC1401415665}" type="slidenum">
              <a:rPr lang="en-US" smtClean="0"/>
              <a:pPr/>
              <a:t>‹#›</a:t>
            </a:fld>
            <a:endParaRPr lang="en-US"/>
          </a:p>
        </p:txBody>
      </p:sp>
    </p:spTree>
    <p:extLst>
      <p:ext uri="{BB962C8B-B14F-4D97-AF65-F5344CB8AC3E}">
        <p14:creationId xmlns:p14="http://schemas.microsoft.com/office/powerpoint/2010/main" xmlns="" val="420311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CDCA6F-EC79-4D9C-A77D-D622F6024725}" type="datetimeFigureOut">
              <a:rPr lang="en-US" smtClean="0"/>
              <a:pPr/>
              <a:t>3/9/2020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F818D7-B72A-43E6-B7E9-AC1401415665}" type="slidenum">
              <a:rPr lang="en-US" smtClean="0"/>
              <a:pPr/>
              <a:t>‹#›</a:t>
            </a:fld>
            <a:endParaRPr lang="en-US"/>
          </a:p>
        </p:txBody>
      </p:sp>
    </p:spTree>
    <p:extLst>
      <p:ext uri="{BB962C8B-B14F-4D97-AF65-F5344CB8AC3E}">
        <p14:creationId xmlns:p14="http://schemas.microsoft.com/office/powerpoint/2010/main" xmlns="" val="2657084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CDCA6F-EC79-4D9C-A77D-D622F6024725}" type="datetimeFigureOut">
              <a:rPr lang="en-US" smtClean="0"/>
              <a:pPr/>
              <a:t>3/9/2020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F818D7-B72A-43E6-B7E9-AC1401415665}" type="slidenum">
              <a:rPr lang="en-US" smtClean="0"/>
              <a:pPr/>
              <a:t>‹#›</a:t>
            </a:fld>
            <a:endParaRPr lang="en-US"/>
          </a:p>
        </p:txBody>
      </p:sp>
    </p:spTree>
    <p:extLst>
      <p:ext uri="{BB962C8B-B14F-4D97-AF65-F5344CB8AC3E}">
        <p14:creationId xmlns:p14="http://schemas.microsoft.com/office/powerpoint/2010/main" xmlns="" val="223509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CDCA6F-EC79-4D9C-A77D-D622F6024725}" type="datetimeFigureOut">
              <a:rPr lang="en-US" smtClean="0"/>
              <a:pPr/>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818D7-B72A-43E6-B7E9-AC1401415665}" type="slidenum">
              <a:rPr lang="en-US" smtClean="0"/>
              <a:pPr/>
              <a:t>‹#›</a:t>
            </a:fld>
            <a:endParaRPr lang="en-US"/>
          </a:p>
        </p:txBody>
      </p:sp>
    </p:spTree>
    <p:extLst>
      <p:ext uri="{BB962C8B-B14F-4D97-AF65-F5344CB8AC3E}">
        <p14:creationId xmlns:p14="http://schemas.microsoft.com/office/powerpoint/2010/main" xmlns="" val="470820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CDCA6F-EC79-4D9C-A77D-D622F6024725}" type="datetimeFigureOut">
              <a:rPr lang="en-US" smtClean="0"/>
              <a:pPr/>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818D7-B72A-43E6-B7E9-AC1401415665}" type="slidenum">
              <a:rPr lang="en-US" smtClean="0"/>
              <a:pPr/>
              <a:t>‹#›</a:t>
            </a:fld>
            <a:endParaRPr lang="en-US"/>
          </a:p>
        </p:txBody>
      </p:sp>
    </p:spTree>
    <p:extLst>
      <p:ext uri="{BB962C8B-B14F-4D97-AF65-F5344CB8AC3E}">
        <p14:creationId xmlns:p14="http://schemas.microsoft.com/office/powerpoint/2010/main" xmlns="" val="99836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DCA6F-EC79-4D9C-A77D-D622F6024725}" type="datetimeFigureOut">
              <a:rPr lang="en-US" smtClean="0"/>
              <a:pPr/>
              <a:t>3/9/2020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818D7-B72A-43E6-B7E9-AC1401415665}" type="slidenum">
              <a:rPr lang="en-US" smtClean="0"/>
              <a:pPr/>
              <a:t>‹#›</a:t>
            </a:fld>
            <a:endParaRPr lang="en-US"/>
          </a:p>
        </p:txBody>
      </p:sp>
    </p:spTree>
    <p:extLst>
      <p:ext uri="{BB962C8B-B14F-4D97-AF65-F5344CB8AC3E}">
        <p14:creationId xmlns:p14="http://schemas.microsoft.com/office/powerpoint/2010/main" xmlns="" val="2949406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9110" y="93391"/>
            <a:ext cx="6172200" cy="857250"/>
          </a:xfrm>
        </p:spPr>
        <p:txBody>
          <a:bodyPr>
            <a:noAutofit/>
          </a:bodyPr>
          <a:lstStyle/>
          <a:p>
            <a:r>
              <a:rPr lang="en-US" sz="3000" dirty="0"/>
              <a:t>Some Specifics About Making a Great Sales Pitch or Presentation</a:t>
            </a:r>
          </a:p>
        </p:txBody>
      </p:sp>
      <p:sp>
        <p:nvSpPr>
          <p:cNvPr id="3" name="Content Placeholder 2"/>
          <p:cNvSpPr>
            <a:spLocks noGrp="1"/>
          </p:cNvSpPr>
          <p:nvPr>
            <p:ph idx="1"/>
          </p:nvPr>
        </p:nvSpPr>
        <p:spPr>
          <a:xfrm>
            <a:off x="2170771" y="996996"/>
            <a:ext cx="7883912" cy="3706841"/>
          </a:xfrm>
        </p:spPr>
        <p:txBody>
          <a:bodyPr>
            <a:noAutofit/>
          </a:bodyPr>
          <a:lstStyle/>
          <a:p>
            <a:r>
              <a:rPr lang="en-US" sz="2000" dirty="0"/>
              <a:t> </a:t>
            </a:r>
            <a:r>
              <a:rPr lang="en-US" sz="2000" u="sng" dirty="0"/>
              <a:t>Overview</a:t>
            </a:r>
          </a:p>
          <a:p>
            <a:pPr lvl="1"/>
            <a:r>
              <a:rPr lang="en-US" sz="2000" u="sng" dirty="0"/>
              <a:t>Primary Theme</a:t>
            </a:r>
            <a:r>
              <a:rPr lang="en-US" sz="2000" dirty="0"/>
              <a:t>: translate this into your USP (unique sales point).  </a:t>
            </a:r>
          </a:p>
          <a:p>
            <a:pPr lvl="2"/>
            <a:r>
              <a:rPr lang="en-US" dirty="0"/>
              <a:t>“when your package absolutely, positively has to get there overnight” (FedEx)</a:t>
            </a:r>
          </a:p>
          <a:p>
            <a:pPr lvl="3"/>
            <a:r>
              <a:rPr lang="en-US" i="1" dirty="0" smtClean="0"/>
              <a:t>Think about underlying concerns and not just benefits.</a:t>
            </a:r>
          </a:p>
          <a:p>
            <a:pPr lvl="3"/>
            <a:r>
              <a:rPr lang="en-US" i="1" dirty="0" smtClean="0"/>
              <a:t>You want to separate yourself from primary competitor.</a:t>
            </a:r>
          </a:p>
          <a:p>
            <a:pPr lvl="1"/>
            <a:r>
              <a:rPr lang="en-US" sz="2000" dirty="0"/>
              <a:t>Usually important to write a first draft, “let it rest,” and convert it into a better draft.</a:t>
            </a:r>
          </a:p>
          <a:p>
            <a:pPr lvl="1"/>
            <a:r>
              <a:rPr lang="en-US" sz="2000" dirty="0"/>
              <a:t>Common to attempt to introduce a problem and show your solution.  Great first sentences tie problem into USP.</a:t>
            </a:r>
          </a:p>
          <a:p>
            <a:pPr lvl="1"/>
            <a:r>
              <a:rPr lang="en-US" sz="2000" dirty="0"/>
              <a:t>Want to get further involvement.  A key of copy of to get consumers to develop improved interest, desire, and action. Thus, most sales pitches  begin by establishing a USP, go further in the presentation by developing interest, and end with a call for action. </a:t>
            </a:r>
          </a:p>
        </p:txBody>
      </p:sp>
    </p:spTree>
    <p:extLst>
      <p:ext uri="{BB962C8B-B14F-4D97-AF65-F5344CB8AC3E}">
        <p14:creationId xmlns:p14="http://schemas.microsoft.com/office/powerpoint/2010/main" xmlns="" val="1085406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265665"/>
            <a:ext cx="8051180" cy="4525963"/>
          </a:xfrm>
        </p:spPr>
        <p:txBody>
          <a:bodyPr>
            <a:noAutofit/>
          </a:bodyPr>
          <a:lstStyle/>
          <a:p>
            <a:r>
              <a:rPr lang="en-US" sz="2000" u="sng" dirty="0"/>
              <a:t>Sales Pitch or Presentation Specifics</a:t>
            </a:r>
          </a:p>
          <a:p>
            <a:pPr lvl="1"/>
            <a:r>
              <a:rPr lang="en-US" sz="2000" dirty="0"/>
              <a:t>A sales presentation, by definition, means that you are persuading.  It tends to give most attention to action, of AIDA.</a:t>
            </a:r>
          </a:p>
          <a:p>
            <a:pPr lvl="1"/>
            <a:r>
              <a:rPr lang="en-US" sz="2000" dirty="0"/>
              <a:t>As with an ad, you want to think about the customer’s psychographics </a:t>
            </a:r>
            <a:r>
              <a:rPr lang="en-US" sz="2000" u="sng" dirty="0"/>
              <a:t>and, his/her, benefits sought</a:t>
            </a:r>
            <a:r>
              <a:rPr lang="en-US" sz="2000" dirty="0"/>
              <a:t>.  In sales, you are concerned with understanding the consumer deeply (psychographics) and you also want to sell the customer on benefits.  </a:t>
            </a:r>
          </a:p>
          <a:p>
            <a:pPr lvl="1"/>
            <a:r>
              <a:rPr lang="en-US" sz="2000" dirty="0"/>
              <a:t>Thus: the First and last sections are central.</a:t>
            </a:r>
          </a:p>
          <a:p>
            <a:pPr lvl="2"/>
            <a:r>
              <a:rPr lang="en-US" dirty="0"/>
              <a:t>First Section.  Fundamental.</a:t>
            </a:r>
          </a:p>
          <a:p>
            <a:pPr lvl="3"/>
            <a:r>
              <a:rPr lang="en-US" dirty="0" smtClean="0"/>
              <a:t>Want to peak strong interest, usually in your USP.  If people are interested through your first section, they have a high probability of being a customer.  Be concise and specific; write for the reader, empathize with your audience.  Remember that you are “telling a story,” and that you have a beginning, middle, and an end. </a:t>
            </a:r>
          </a:p>
          <a:p>
            <a:pPr lvl="3"/>
            <a:endParaRPr lang="en-US" dirty="0"/>
          </a:p>
        </p:txBody>
      </p:sp>
      <p:sp>
        <p:nvSpPr>
          <p:cNvPr id="4" name="Rectangle 3"/>
          <p:cNvSpPr/>
          <p:nvPr/>
        </p:nvSpPr>
        <p:spPr>
          <a:xfrm>
            <a:off x="1981200" y="115851"/>
            <a:ext cx="7136780" cy="1015663"/>
          </a:xfrm>
          <a:prstGeom prst="rect">
            <a:avLst/>
          </a:prstGeom>
        </p:spPr>
        <p:txBody>
          <a:bodyPr wrap="square">
            <a:spAutoFit/>
          </a:bodyPr>
          <a:lstStyle/>
          <a:p>
            <a:r>
              <a:rPr lang="en-US" sz="3000" dirty="0"/>
              <a:t>Some Specifics About Making a Great Sales Pitch or Presentation, Cont.</a:t>
            </a:r>
          </a:p>
        </p:txBody>
      </p:sp>
    </p:spTree>
    <p:extLst>
      <p:ext uri="{BB962C8B-B14F-4D97-AF65-F5344CB8AC3E}">
        <p14:creationId xmlns:p14="http://schemas.microsoft.com/office/powerpoint/2010/main" xmlns="" val="112716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537"/>
            <a:ext cx="7467600" cy="1143000"/>
          </a:xfrm>
        </p:spPr>
        <p:txBody>
          <a:bodyPr>
            <a:normAutofit/>
          </a:bodyPr>
          <a:lstStyle/>
          <a:p>
            <a:r>
              <a:rPr lang="en-US" sz="3000" dirty="0"/>
              <a:t>Some Specifics About Making a Great Sales Pitch or Presentation, Cont.</a:t>
            </a:r>
          </a:p>
        </p:txBody>
      </p:sp>
      <p:sp>
        <p:nvSpPr>
          <p:cNvPr id="3" name="Content Placeholder 2"/>
          <p:cNvSpPr>
            <a:spLocks noGrp="1"/>
          </p:cNvSpPr>
          <p:nvPr>
            <p:ph idx="1"/>
          </p:nvPr>
        </p:nvSpPr>
        <p:spPr>
          <a:xfrm>
            <a:off x="1858537" y="1026464"/>
            <a:ext cx="8497229" cy="3782585"/>
          </a:xfrm>
        </p:spPr>
        <p:txBody>
          <a:bodyPr>
            <a:noAutofit/>
          </a:bodyPr>
          <a:lstStyle/>
          <a:p>
            <a:r>
              <a:rPr lang="en-US" sz="2000" dirty="0"/>
              <a:t>Another “AIDA” often used: Attention, Interest, Detail, and Action.  Powerful headline that attractions attention, peak curiosity through early section provide details about how your product, and call for action. </a:t>
            </a:r>
          </a:p>
          <a:p>
            <a:r>
              <a:rPr lang="en-US" sz="2000" dirty="0"/>
              <a:t>Use the “friend test.” Read your copy and if you identify a phrase that you would not give to a friend, change it.  Furthermore, you want to write in a simple, readable, non-technical manner, that touches consumers’ emotions.  “Simplicity is a sign of truth and a criterion of beauty.  Complexity can be a way of hiding the truth.”  Helena Rubinstein</a:t>
            </a:r>
          </a:p>
          <a:p>
            <a:r>
              <a:rPr lang="en-US" sz="2000" dirty="0"/>
              <a:t>If on the WEB, do not forget your keywords that consumers are using to find more about the problem suggested by your product.  </a:t>
            </a:r>
          </a:p>
          <a:p>
            <a:r>
              <a:rPr lang="en-US" sz="2000" dirty="0"/>
              <a:t>Remove the risk in the purchase.</a:t>
            </a:r>
          </a:p>
          <a:p>
            <a:r>
              <a:rPr lang="en-US" sz="2000" dirty="0"/>
              <a:t>Long or short copy?  Long copy usually outsells short copy.  Most individuals prefer short copy, but most consumers who have a strong interest or need in the product want long copy. </a:t>
            </a:r>
          </a:p>
          <a:p>
            <a:endParaRPr lang="en-US" sz="2000" dirty="0"/>
          </a:p>
        </p:txBody>
      </p:sp>
    </p:spTree>
    <p:extLst>
      <p:ext uri="{BB962C8B-B14F-4D97-AF65-F5344CB8AC3E}">
        <p14:creationId xmlns:p14="http://schemas.microsoft.com/office/powerpoint/2010/main" xmlns="" val="250671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467600" cy="1143000"/>
          </a:xfrm>
        </p:spPr>
        <p:txBody>
          <a:bodyPr>
            <a:normAutofit/>
          </a:bodyPr>
          <a:lstStyle/>
          <a:p>
            <a:r>
              <a:rPr lang="en-US" sz="2400" dirty="0"/>
              <a:t>Some Specifics About Making a Great Ad Copy and Sales Pitch or Presentation, Cont.</a:t>
            </a:r>
          </a:p>
        </p:txBody>
      </p:sp>
      <p:sp>
        <p:nvSpPr>
          <p:cNvPr id="3" name="Content Placeholder 2"/>
          <p:cNvSpPr>
            <a:spLocks noGrp="1"/>
          </p:cNvSpPr>
          <p:nvPr>
            <p:ph idx="1"/>
          </p:nvPr>
        </p:nvSpPr>
        <p:spPr>
          <a:xfrm>
            <a:off x="1981200" y="1037065"/>
            <a:ext cx="7467600" cy="5503127"/>
          </a:xfrm>
        </p:spPr>
        <p:txBody>
          <a:bodyPr>
            <a:noAutofit/>
          </a:bodyPr>
          <a:lstStyle/>
          <a:p>
            <a:r>
              <a:rPr lang="en-US" sz="2000" dirty="0"/>
              <a:t>Remember that you are selling.  Make sure that your points are well supported and lead to action.  You are influencing, as opposed to providing information.</a:t>
            </a:r>
          </a:p>
          <a:p>
            <a:r>
              <a:rPr lang="en-US" sz="2000" dirty="0"/>
              <a:t>A picture is worth a thousand words, and an experience is worth a thousand pictures: in any section that you write.</a:t>
            </a:r>
          </a:p>
          <a:p>
            <a:r>
              <a:rPr lang="en-US" sz="2000" dirty="0"/>
              <a:t>You want to focus on “calling the consumer to action.” particularly in the final section.  This is your goal.  Usually, stick to one message and reiterate it constantly.  Central to include the “how” – how consumers can purchase your product (and visit your outlets).</a:t>
            </a:r>
          </a:p>
          <a:p>
            <a:r>
              <a:rPr lang="en-US" sz="2000" dirty="0"/>
              <a:t>You want to do research.  Whether qualitative research, test your Internet sales pitches and advertising copy, or use quantitative research. </a:t>
            </a:r>
          </a:p>
          <a:p>
            <a:r>
              <a:rPr lang="en-US" sz="2000" dirty="0"/>
              <a:t>In summary, first, use the first section to stress your USP.  Use the middle sections to get interest.  Use the final section to get the customer to act. </a:t>
            </a:r>
          </a:p>
        </p:txBody>
      </p:sp>
    </p:spTree>
    <p:extLst>
      <p:ext uri="{BB962C8B-B14F-4D97-AF65-F5344CB8AC3E}">
        <p14:creationId xmlns:p14="http://schemas.microsoft.com/office/powerpoint/2010/main" xmlns="" val="19886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694</Words>
  <Application>Microsoft Office PowerPoint</Application>
  <PresentationFormat>Custom</PresentationFormat>
  <Paragraphs>28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Some Specifics About Making a Great Sales Pitch or Presentation</vt:lpstr>
      <vt:lpstr>Slide 2</vt:lpstr>
      <vt:lpstr>Some Specifics About Making a Great Sales Pitch or Presentation, Cont.</vt:lpstr>
      <vt:lpstr>Some Specifics About Making a Great Ad Copy and Sales Pitch or Presentation,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Lesser</dc:creator>
  <cp:lastModifiedBy>POakes</cp:lastModifiedBy>
  <cp:revision>2</cp:revision>
  <dcterms:created xsi:type="dcterms:W3CDTF">2016-10-31T21:30:53Z</dcterms:created>
  <dcterms:modified xsi:type="dcterms:W3CDTF">2020-03-10T00:19:02Z</dcterms:modified>
</cp:coreProperties>
</file>