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8"/>
  </p:notesMasterIdLst>
  <p:handoutMasterIdLst>
    <p:handoutMasterId r:id="rId39"/>
  </p:handoutMasterIdLst>
  <p:sldIdLst>
    <p:sldId id="256" r:id="rId5"/>
    <p:sldId id="260" r:id="rId6"/>
    <p:sldId id="283" r:id="rId7"/>
    <p:sldId id="263" r:id="rId8"/>
    <p:sldId id="285" r:id="rId9"/>
    <p:sldId id="257" r:id="rId10"/>
    <p:sldId id="278" r:id="rId11"/>
    <p:sldId id="310" r:id="rId12"/>
    <p:sldId id="307" r:id="rId13"/>
    <p:sldId id="264" r:id="rId14"/>
    <p:sldId id="266" r:id="rId15"/>
    <p:sldId id="286" r:id="rId16"/>
    <p:sldId id="289" r:id="rId17"/>
    <p:sldId id="288" r:id="rId18"/>
    <p:sldId id="265" r:id="rId19"/>
    <p:sldId id="291" r:id="rId20"/>
    <p:sldId id="313" r:id="rId21"/>
    <p:sldId id="292" r:id="rId22"/>
    <p:sldId id="293" r:id="rId23"/>
    <p:sldId id="269" r:id="rId24"/>
    <p:sldId id="294" r:id="rId25"/>
    <p:sldId id="295" r:id="rId26"/>
    <p:sldId id="312" r:id="rId27"/>
    <p:sldId id="308" r:id="rId28"/>
    <p:sldId id="309" r:id="rId29"/>
    <p:sldId id="299" r:id="rId30"/>
    <p:sldId id="300" r:id="rId31"/>
    <p:sldId id="301" r:id="rId32"/>
    <p:sldId id="302" r:id="rId33"/>
    <p:sldId id="305" r:id="rId34"/>
    <p:sldId id="272" r:id="rId35"/>
    <p:sldId id="279" r:id="rId36"/>
    <p:sldId id="280"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162" autoAdjust="0"/>
    <p:restoredTop sz="95090" autoAdjust="0"/>
  </p:normalViewPr>
  <p:slideViewPr>
    <p:cSldViewPr snapToGrid="0">
      <p:cViewPr varScale="1">
        <p:scale>
          <a:sx n="87" d="100"/>
          <a:sy n="87" d="100"/>
        </p:scale>
        <p:origin x="610" y="8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0" d="100"/>
          <a:sy n="60" d="100"/>
        </p:scale>
        <p:origin x="2424" y="3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handoutMaster" Target="handoutMasters/handout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5/6/2021</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EDBDA2-4480-4D82-8886-1B64A7ECBBAC}" type="datetimeFigureOut">
              <a:rPr lang="en-US" noProof="0" smtClean="0"/>
              <a:t>5/6/2021</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DDBACE-0F8F-43FD-98F0-DEE13552DADA}" type="slidenum">
              <a:rPr lang="en-US" noProof="0" smtClean="0"/>
              <a:t>‹#›</a:t>
            </a:fld>
            <a:endParaRPr lang="en-US" noProof="0" dirty="0"/>
          </a:p>
        </p:txBody>
      </p:sp>
    </p:spTree>
    <p:extLst>
      <p:ext uri="{BB962C8B-B14F-4D97-AF65-F5344CB8AC3E}">
        <p14:creationId xmlns:p14="http://schemas.microsoft.com/office/powerpoint/2010/main" val="14557223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1</a:t>
            </a:fld>
            <a:endParaRPr lang="en-US" noProof="0" dirty="0"/>
          </a:p>
        </p:txBody>
      </p:sp>
    </p:spTree>
    <p:extLst>
      <p:ext uri="{BB962C8B-B14F-4D97-AF65-F5344CB8AC3E}">
        <p14:creationId xmlns:p14="http://schemas.microsoft.com/office/powerpoint/2010/main" val="31160317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12</a:t>
            </a:fld>
            <a:endParaRPr lang="en-US" noProof="0" dirty="0"/>
          </a:p>
        </p:txBody>
      </p:sp>
    </p:spTree>
    <p:extLst>
      <p:ext uri="{BB962C8B-B14F-4D97-AF65-F5344CB8AC3E}">
        <p14:creationId xmlns:p14="http://schemas.microsoft.com/office/powerpoint/2010/main" val="25157016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13</a:t>
            </a:fld>
            <a:endParaRPr lang="en-US" noProof="0" dirty="0"/>
          </a:p>
        </p:txBody>
      </p:sp>
    </p:spTree>
    <p:extLst>
      <p:ext uri="{BB962C8B-B14F-4D97-AF65-F5344CB8AC3E}">
        <p14:creationId xmlns:p14="http://schemas.microsoft.com/office/powerpoint/2010/main" val="8407116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14</a:t>
            </a:fld>
            <a:endParaRPr lang="en-US" noProof="0" dirty="0"/>
          </a:p>
        </p:txBody>
      </p:sp>
    </p:spTree>
    <p:extLst>
      <p:ext uri="{BB962C8B-B14F-4D97-AF65-F5344CB8AC3E}">
        <p14:creationId xmlns:p14="http://schemas.microsoft.com/office/powerpoint/2010/main" val="10190689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15</a:t>
            </a:fld>
            <a:endParaRPr lang="en-US" noProof="0" dirty="0"/>
          </a:p>
        </p:txBody>
      </p:sp>
    </p:spTree>
    <p:extLst>
      <p:ext uri="{BB962C8B-B14F-4D97-AF65-F5344CB8AC3E}">
        <p14:creationId xmlns:p14="http://schemas.microsoft.com/office/powerpoint/2010/main" val="33494183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20</a:t>
            </a:fld>
            <a:endParaRPr lang="en-US" noProof="0" dirty="0"/>
          </a:p>
        </p:txBody>
      </p:sp>
    </p:spTree>
    <p:extLst>
      <p:ext uri="{BB962C8B-B14F-4D97-AF65-F5344CB8AC3E}">
        <p14:creationId xmlns:p14="http://schemas.microsoft.com/office/powerpoint/2010/main" val="9872482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21</a:t>
            </a:fld>
            <a:endParaRPr lang="en-US" noProof="0" dirty="0"/>
          </a:p>
        </p:txBody>
      </p:sp>
    </p:spTree>
    <p:extLst>
      <p:ext uri="{BB962C8B-B14F-4D97-AF65-F5344CB8AC3E}">
        <p14:creationId xmlns:p14="http://schemas.microsoft.com/office/powerpoint/2010/main" val="39417821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22</a:t>
            </a:fld>
            <a:endParaRPr lang="en-US" noProof="0" dirty="0"/>
          </a:p>
        </p:txBody>
      </p:sp>
    </p:spTree>
    <p:extLst>
      <p:ext uri="{BB962C8B-B14F-4D97-AF65-F5344CB8AC3E}">
        <p14:creationId xmlns:p14="http://schemas.microsoft.com/office/powerpoint/2010/main" val="16084504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31</a:t>
            </a:fld>
            <a:endParaRPr lang="en-US" noProof="0" dirty="0"/>
          </a:p>
        </p:txBody>
      </p:sp>
    </p:spTree>
    <p:extLst>
      <p:ext uri="{BB962C8B-B14F-4D97-AF65-F5344CB8AC3E}">
        <p14:creationId xmlns:p14="http://schemas.microsoft.com/office/powerpoint/2010/main" val="21520725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32</a:t>
            </a:fld>
            <a:endParaRPr lang="en-US" noProof="0" dirty="0"/>
          </a:p>
        </p:txBody>
      </p:sp>
    </p:spTree>
    <p:extLst>
      <p:ext uri="{BB962C8B-B14F-4D97-AF65-F5344CB8AC3E}">
        <p14:creationId xmlns:p14="http://schemas.microsoft.com/office/powerpoint/2010/main" val="33963166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FDDBACE-0F8F-43FD-98F0-DEE13552DADA}" type="slidenum">
              <a:rPr lang="en-US" smtClean="0"/>
              <a:t>33</a:t>
            </a:fld>
            <a:endParaRPr lang="en-US"/>
          </a:p>
        </p:txBody>
      </p:sp>
    </p:spTree>
    <p:extLst>
      <p:ext uri="{BB962C8B-B14F-4D97-AF65-F5344CB8AC3E}">
        <p14:creationId xmlns:p14="http://schemas.microsoft.com/office/powerpoint/2010/main" val="20676220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2</a:t>
            </a:fld>
            <a:endParaRPr lang="en-US" noProof="0" dirty="0"/>
          </a:p>
        </p:txBody>
      </p:sp>
    </p:spTree>
    <p:extLst>
      <p:ext uri="{BB962C8B-B14F-4D97-AF65-F5344CB8AC3E}">
        <p14:creationId xmlns:p14="http://schemas.microsoft.com/office/powerpoint/2010/main" val="11406476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3</a:t>
            </a:fld>
            <a:endParaRPr lang="en-US" noProof="0" dirty="0"/>
          </a:p>
        </p:txBody>
      </p:sp>
    </p:spTree>
    <p:extLst>
      <p:ext uri="{BB962C8B-B14F-4D97-AF65-F5344CB8AC3E}">
        <p14:creationId xmlns:p14="http://schemas.microsoft.com/office/powerpoint/2010/main" val="32121604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4</a:t>
            </a:fld>
            <a:endParaRPr lang="en-US" noProof="0" dirty="0"/>
          </a:p>
        </p:txBody>
      </p:sp>
    </p:spTree>
    <p:extLst>
      <p:ext uri="{BB962C8B-B14F-4D97-AF65-F5344CB8AC3E}">
        <p14:creationId xmlns:p14="http://schemas.microsoft.com/office/powerpoint/2010/main" val="24106165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5</a:t>
            </a:fld>
            <a:endParaRPr lang="en-US" noProof="0" dirty="0"/>
          </a:p>
        </p:txBody>
      </p:sp>
    </p:spTree>
    <p:extLst>
      <p:ext uri="{BB962C8B-B14F-4D97-AF65-F5344CB8AC3E}">
        <p14:creationId xmlns:p14="http://schemas.microsoft.com/office/powerpoint/2010/main" val="12621539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6</a:t>
            </a:fld>
            <a:endParaRPr lang="en-US" noProof="0" dirty="0"/>
          </a:p>
        </p:txBody>
      </p:sp>
    </p:spTree>
    <p:extLst>
      <p:ext uri="{BB962C8B-B14F-4D97-AF65-F5344CB8AC3E}">
        <p14:creationId xmlns:p14="http://schemas.microsoft.com/office/powerpoint/2010/main" val="38567068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7</a:t>
            </a:fld>
            <a:endParaRPr lang="en-US" noProof="0" dirty="0"/>
          </a:p>
        </p:txBody>
      </p:sp>
    </p:spTree>
    <p:extLst>
      <p:ext uri="{BB962C8B-B14F-4D97-AF65-F5344CB8AC3E}">
        <p14:creationId xmlns:p14="http://schemas.microsoft.com/office/powerpoint/2010/main" val="14787592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10</a:t>
            </a:fld>
            <a:endParaRPr lang="en-US" noProof="0" dirty="0"/>
          </a:p>
        </p:txBody>
      </p:sp>
    </p:spTree>
    <p:extLst>
      <p:ext uri="{BB962C8B-B14F-4D97-AF65-F5344CB8AC3E}">
        <p14:creationId xmlns:p14="http://schemas.microsoft.com/office/powerpoint/2010/main" val="35964515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11</a:t>
            </a:fld>
            <a:endParaRPr lang="en-US" noProof="0" dirty="0"/>
          </a:p>
        </p:txBody>
      </p:sp>
    </p:spTree>
    <p:extLst>
      <p:ext uri="{BB962C8B-B14F-4D97-AF65-F5344CB8AC3E}">
        <p14:creationId xmlns:p14="http://schemas.microsoft.com/office/powerpoint/2010/main" val="34951672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bg>
      <p:bgPr>
        <a:solidFill>
          <a:schemeClr val="accent4"/>
        </a:solidFill>
        <a:effectLst/>
      </p:bgPr>
    </p:bg>
    <p:spTree>
      <p:nvGrpSpPr>
        <p:cNvPr id="1" name=""/>
        <p:cNvGrpSpPr/>
        <p:nvPr/>
      </p:nvGrpSpPr>
      <p:grpSpPr>
        <a:xfrm>
          <a:off x="0" y="0"/>
          <a:ext cx="0" cy="0"/>
          <a:chOff x="0" y="0"/>
          <a:chExt cx="0" cy="0"/>
        </a:xfrm>
      </p:grpSpPr>
      <p:sp>
        <p:nvSpPr>
          <p:cNvPr id="23" name="Picture Placeholder 22">
            <a:extLst>
              <a:ext uri="{FF2B5EF4-FFF2-40B4-BE49-F238E27FC236}">
                <a16:creationId xmlns:a16="http://schemas.microsoft.com/office/drawing/2014/main" id="{96DB5B0F-1BA3-4AE0-9821-FC62BA98D422}"/>
              </a:ext>
            </a:extLst>
          </p:cNvPr>
          <p:cNvSpPr>
            <a:spLocks noGrp="1"/>
          </p:cNvSpPr>
          <p:nvPr>
            <p:ph type="pic" sz="quarter" idx="10" hasCustomPrompt="1"/>
          </p:nvPr>
        </p:nvSpPr>
        <p:spPr>
          <a:xfrm>
            <a:off x="136525" y="136525"/>
            <a:ext cx="11909425" cy="6584950"/>
          </a:xfrm>
          <a:solidFill>
            <a:schemeClr val="accent4">
              <a:lumMod val="50000"/>
            </a:schemeClr>
          </a:solidFill>
        </p:spPr>
        <p:txBody>
          <a:bodyPr lIns="1080000" tIns="0" bIns="0" anchor="ctr"/>
          <a:lstStyle>
            <a:lvl1pPr marL="0" indent="0" algn="l">
              <a:buNone/>
              <a:defRPr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and Drop Photo </a:t>
            </a:r>
            <a:br>
              <a:rPr lang="en-US" noProof="0" dirty="0"/>
            </a:br>
            <a:r>
              <a:rPr lang="en-US" noProof="0" dirty="0"/>
              <a:t>then Send to Back for overlay effect</a:t>
            </a:r>
          </a:p>
        </p:txBody>
      </p:sp>
      <p:sp>
        <p:nvSpPr>
          <p:cNvPr id="24" name="Rectangle 23">
            <a:extLst>
              <a:ext uri="{FF2B5EF4-FFF2-40B4-BE49-F238E27FC236}">
                <a16:creationId xmlns:a16="http://schemas.microsoft.com/office/drawing/2014/main" id="{4EDCBE8D-BCDE-43F2-9C37-386C3705A5C2}"/>
              </a:ext>
            </a:extLst>
          </p:cNvPr>
          <p:cNvSpPr/>
          <p:nvPr userDrawn="1"/>
        </p:nvSpPr>
        <p:spPr>
          <a:xfrm>
            <a:off x="5277678" y="136800"/>
            <a:ext cx="5676382" cy="6584675"/>
          </a:xfrm>
          <a:prstGeom prst="rect">
            <a:avLst/>
          </a:prstGeom>
          <a:solidFill>
            <a:schemeClr val="accent4">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8AC2952E-380C-48F5-9C93-B1EB0713EF3E}"/>
              </a:ext>
            </a:extLst>
          </p:cNvPr>
          <p:cNvSpPr/>
          <p:nvPr userDrawn="1"/>
        </p:nvSpPr>
        <p:spPr>
          <a:xfrm rot="5400000">
            <a:off x="-3360737" y="3360737"/>
            <a:ext cx="6858000" cy="136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id="{C783424E-B9B3-4D58-988A-26DEDF734F4E}"/>
              </a:ext>
            </a:extLst>
          </p:cNvPr>
          <p:cNvSpPr/>
          <p:nvPr userDrawn="1"/>
        </p:nvSpPr>
        <p:spPr>
          <a:xfrm>
            <a:off x="0" y="0"/>
            <a:ext cx="10954058" cy="136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7332BBED-D126-4DCA-9557-B488A96E405F}"/>
              </a:ext>
            </a:extLst>
          </p:cNvPr>
          <p:cNvSpPr/>
          <p:nvPr userDrawn="1"/>
        </p:nvSpPr>
        <p:spPr>
          <a:xfrm>
            <a:off x="0" y="6721475"/>
            <a:ext cx="10954058" cy="136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5573044" y="3674372"/>
            <a:ext cx="5085650" cy="1870007"/>
          </a:xfrm>
        </p:spPr>
        <p:txBody>
          <a:bodyPr anchor="b"/>
          <a:lstStyle>
            <a:lvl1pPr algn="r">
              <a:defRPr sz="4500">
                <a:solidFill>
                  <a:schemeClr val="bg1"/>
                </a:solidFill>
              </a:defRPr>
            </a:lvl1pPr>
          </a:lstStyle>
          <a:p>
            <a:r>
              <a:rPr lang="en-US" noProof="0"/>
              <a:t>Click to edit your 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5573044" y="5711550"/>
            <a:ext cx="5085650" cy="691666"/>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Tree>
    <p:extLst>
      <p:ext uri="{BB962C8B-B14F-4D97-AF65-F5344CB8AC3E}">
        <p14:creationId xmlns:p14="http://schemas.microsoft.com/office/powerpoint/2010/main" val="1334038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arge Numbers Option 1">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673AE6F-1F65-4C50-B8BB-3CE8E3C02F5E}"/>
              </a:ext>
            </a:extLst>
          </p:cNvPr>
          <p:cNvSpPr>
            <a:spLocks noGrp="1"/>
          </p:cNvSpPr>
          <p:nvPr>
            <p:ph type="title"/>
          </p:nvPr>
        </p:nvSpPr>
        <p:spPr>
          <a:xfrm>
            <a:off x="432000" y="432000"/>
            <a:ext cx="10143235" cy="432000"/>
          </a:xfrm>
        </p:spPr>
        <p:txBody>
          <a:bodyPr/>
          <a:lstStyle/>
          <a:p>
            <a:r>
              <a:rPr lang="en-US" noProof="0"/>
              <a:t>Click to edit Master title style</a:t>
            </a:r>
          </a:p>
        </p:txBody>
      </p:sp>
      <p:sp>
        <p:nvSpPr>
          <p:cNvPr id="14" name="Text Placeholder 4">
            <a:extLst>
              <a:ext uri="{FF2B5EF4-FFF2-40B4-BE49-F238E27FC236}">
                <a16:creationId xmlns:a16="http://schemas.microsoft.com/office/drawing/2014/main" id="{C0299E33-978D-4B8A-9AC7-FC3F151DAC3D}"/>
              </a:ext>
            </a:extLst>
          </p:cNvPr>
          <p:cNvSpPr>
            <a:spLocks noGrp="1"/>
          </p:cNvSpPr>
          <p:nvPr>
            <p:ph type="body" sz="quarter" idx="17" hasCustomPrompt="1"/>
          </p:nvPr>
        </p:nvSpPr>
        <p:spPr>
          <a:xfrm>
            <a:off x="431800" y="1008000"/>
            <a:ext cx="10144125"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Text Placeholder 2">
            <a:extLst>
              <a:ext uri="{FF2B5EF4-FFF2-40B4-BE49-F238E27FC236}">
                <a16:creationId xmlns:a16="http://schemas.microsoft.com/office/drawing/2014/main" id="{9322B50D-6A7D-41C6-BA57-613BC231DF36}"/>
              </a:ext>
            </a:extLst>
          </p:cNvPr>
          <p:cNvSpPr>
            <a:spLocks noGrp="1"/>
          </p:cNvSpPr>
          <p:nvPr>
            <p:ph type="body" idx="1" hasCustomPrompt="1"/>
          </p:nvPr>
        </p:nvSpPr>
        <p:spPr>
          <a:xfrm>
            <a:off x="1616210" y="2143124"/>
            <a:ext cx="3069500" cy="997168"/>
          </a:xfrm>
        </p:spPr>
        <p:txBody>
          <a:bodyPr anchor="t"/>
          <a:lstStyle>
            <a:lvl1pPr marL="0" indent="0">
              <a:lnSpc>
                <a:spcPts val="7200"/>
              </a:lnSpc>
              <a:buNone/>
              <a:defRPr sz="7200" b="1">
                <a:solidFill>
                  <a:schemeClr val="tx1">
                    <a:lumMod val="75000"/>
                    <a:lumOff val="25000"/>
                  </a:schemeClr>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1</a:t>
            </a:r>
          </a:p>
        </p:txBody>
      </p:sp>
      <p:sp>
        <p:nvSpPr>
          <p:cNvPr id="4" name="Content Placeholder 3">
            <a:extLst>
              <a:ext uri="{FF2B5EF4-FFF2-40B4-BE49-F238E27FC236}">
                <a16:creationId xmlns:a16="http://schemas.microsoft.com/office/drawing/2014/main" id="{9FD584DA-F775-47B8-A1D7-6556AD5FCBD2}"/>
              </a:ext>
            </a:extLst>
          </p:cNvPr>
          <p:cNvSpPr>
            <a:spLocks noGrp="1"/>
          </p:cNvSpPr>
          <p:nvPr>
            <p:ph sz="half" idx="2" hasCustomPrompt="1"/>
          </p:nvPr>
        </p:nvSpPr>
        <p:spPr>
          <a:xfrm>
            <a:off x="1631968" y="3314505"/>
            <a:ext cx="3069500" cy="3051905"/>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Text Placeholder 11">
            <a:extLst>
              <a:ext uri="{FF2B5EF4-FFF2-40B4-BE49-F238E27FC236}">
                <a16:creationId xmlns:a16="http://schemas.microsoft.com/office/drawing/2014/main" id="{78A963F8-6F6E-440E-B3B3-DDE13C083A36}"/>
              </a:ext>
            </a:extLst>
          </p:cNvPr>
          <p:cNvSpPr>
            <a:spLocks noGrp="1"/>
          </p:cNvSpPr>
          <p:nvPr>
            <p:ph type="body" sz="quarter" idx="13" hasCustomPrompt="1"/>
          </p:nvPr>
        </p:nvSpPr>
        <p:spPr>
          <a:xfrm>
            <a:off x="6753360" y="2143124"/>
            <a:ext cx="3069500" cy="1008000"/>
          </a:xfrm>
        </p:spPr>
        <p:txBody>
          <a:bodyPr anchor="t"/>
          <a:lstStyle>
            <a:lvl1pPr marL="0" indent="0">
              <a:lnSpc>
                <a:spcPts val="7200"/>
              </a:lnSpc>
              <a:buNone/>
              <a:defRPr sz="7200" b="1">
                <a:solidFill>
                  <a:schemeClr val="tx1">
                    <a:lumMod val="75000"/>
                    <a:lumOff val="25000"/>
                  </a:schemeClr>
                </a:solidFill>
                <a:latin typeface="+mj-lt"/>
                <a:cs typeface="Arial" panose="020B0604020202020204" pitchFamily="34" charset="0"/>
              </a:defRPr>
            </a:lvl1pPr>
          </a:lstStyle>
          <a:p>
            <a:pPr lvl="0"/>
            <a:r>
              <a:rPr lang="en-US" noProof="0"/>
              <a:t>2</a:t>
            </a:r>
          </a:p>
        </p:txBody>
      </p:sp>
      <p:sp>
        <p:nvSpPr>
          <p:cNvPr id="8" name="Text Placeholder 7">
            <a:extLst>
              <a:ext uri="{FF2B5EF4-FFF2-40B4-BE49-F238E27FC236}">
                <a16:creationId xmlns:a16="http://schemas.microsoft.com/office/drawing/2014/main" id="{DF0A5256-B267-47DA-858A-0F3867CB6139}"/>
              </a:ext>
            </a:extLst>
          </p:cNvPr>
          <p:cNvSpPr>
            <a:spLocks noGrp="1"/>
          </p:cNvSpPr>
          <p:nvPr>
            <p:ph type="body" sz="quarter" idx="12" hasCustomPrompt="1"/>
          </p:nvPr>
        </p:nvSpPr>
        <p:spPr>
          <a:xfrm>
            <a:off x="6753360" y="3314701"/>
            <a:ext cx="3069500" cy="3051192"/>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US" noProof="0" dirty="0"/>
              <a:t>Add a footer</a:t>
            </a:r>
          </a:p>
        </p:txBody>
      </p:sp>
      <p:sp>
        <p:nvSpPr>
          <p:cNvPr id="15" name="Slide Number Placeholder 6">
            <a:extLst>
              <a:ext uri="{FF2B5EF4-FFF2-40B4-BE49-F238E27FC236}">
                <a16:creationId xmlns:a16="http://schemas.microsoft.com/office/drawing/2014/main" id="{03A8A6E9-DFE7-C84C-8C6D-E32D8A663AA6}"/>
              </a:ext>
            </a:extLst>
          </p:cNvPr>
          <p:cNvSpPr>
            <a:spLocks noGrp="1"/>
          </p:cNvSpPr>
          <p:nvPr>
            <p:ph type="sldNum" sz="quarter" idx="18"/>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4723711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arge Numbers Option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noProof="0"/>
              <a:t>Click to edit Master title style</a:t>
            </a:r>
          </a:p>
        </p:txBody>
      </p:sp>
      <p:sp>
        <p:nvSpPr>
          <p:cNvPr id="5" name="Text Placeholder 4">
            <a:extLst>
              <a:ext uri="{FF2B5EF4-FFF2-40B4-BE49-F238E27FC236}">
                <a16:creationId xmlns:a16="http://schemas.microsoft.com/office/drawing/2014/main" id="{D52B871F-F800-4B02-8408-FF5D438CFEC4}"/>
              </a:ext>
            </a:extLst>
          </p:cNvPr>
          <p:cNvSpPr>
            <a:spLocks noGrp="1"/>
          </p:cNvSpPr>
          <p:nvPr>
            <p:ph type="body" sz="quarter" idx="13" hasCustomPrompt="1"/>
          </p:nvPr>
        </p:nvSpPr>
        <p:spPr>
          <a:xfrm>
            <a:off x="431800" y="1008000"/>
            <a:ext cx="10144125"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6" name="Text Placeholder 3">
            <a:extLst>
              <a:ext uri="{FF2B5EF4-FFF2-40B4-BE49-F238E27FC236}">
                <a16:creationId xmlns:a16="http://schemas.microsoft.com/office/drawing/2014/main" id="{AD3903B4-7169-4D4B-A4EE-98E908F47924}"/>
              </a:ext>
            </a:extLst>
          </p:cNvPr>
          <p:cNvSpPr>
            <a:spLocks noGrp="1"/>
          </p:cNvSpPr>
          <p:nvPr>
            <p:ph type="body" sz="quarter" idx="27" hasCustomPrompt="1"/>
          </p:nvPr>
        </p:nvSpPr>
        <p:spPr>
          <a:xfrm>
            <a:off x="431800" y="1593150"/>
            <a:ext cx="4348065" cy="4348065"/>
          </a:xfrm>
          <a:prstGeom prst="ellipse">
            <a:avLst/>
          </a:prstGeom>
          <a:solidFill>
            <a:schemeClr val="accent1">
              <a:alpha val="10000"/>
            </a:schemeClr>
          </a:solidFill>
          <a:ln>
            <a:solidFill>
              <a:schemeClr val="accent1"/>
            </a:solidFill>
          </a:ln>
        </p:spPr>
        <p:txBody>
          <a:bodyPr anchor="ctr"/>
          <a:lstStyle>
            <a:lvl1pPr marL="0" indent="0" algn="ctr">
              <a:buNone/>
              <a:defRPr sz="1800">
                <a:solidFill>
                  <a:schemeClr val="tx1">
                    <a:lumMod val="75000"/>
                    <a:lumOff val="25000"/>
                  </a:schemeClr>
                </a:solidFill>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Section Header</a:t>
            </a:r>
          </a:p>
        </p:txBody>
      </p:sp>
      <p:sp>
        <p:nvSpPr>
          <p:cNvPr id="10" name="Text Placeholder 3">
            <a:extLst>
              <a:ext uri="{FF2B5EF4-FFF2-40B4-BE49-F238E27FC236}">
                <a16:creationId xmlns:a16="http://schemas.microsoft.com/office/drawing/2014/main" id="{96BEA54F-1538-4369-953E-48143E778A0C}"/>
              </a:ext>
            </a:extLst>
          </p:cNvPr>
          <p:cNvSpPr>
            <a:spLocks noGrp="1"/>
          </p:cNvSpPr>
          <p:nvPr>
            <p:ph type="body" sz="quarter" idx="30" hasCustomPrompt="1"/>
          </p:nvPr>
        </p:nvSpPr>
        <p:spPr>
          <a:xfrm>
            <a:off x="1200023" y="2205688"/>
            <a:ext cx="2811618" cy="1440000"/>
          </a:xfrm>
          <a:prstGeom prst="rect">
            <a:avLst/>
          </a:prstGeom>
          <a:noFill/>
        </p:spPr>
        <p:txBody>
          <a:bodyPr anchor="b"/>
          <a:lstStyle>
            <a:lvl1pPr marL="0" indent="0" algn="ctr">
              <a:spcBef>
                <a:spcPts val="0"/>
              </a:spcBef>
              <a:spcAft>
                <a:spcPts val="0"/>
              </a:spcAft>
              <a:buNone/>
              <a:defRPr sz="6600" b="1">
                <a:solidFill>
                  <a:schemeClr val="tx1">
                    <a:lumMod val="75000"/>
                    <a:lumOff val="25000"/>
                  </a:schemeClr>
                </a:solidFill>
                <a:latin typeface="+mj-lt"/>
                <a:cs typeface="Arial" panose="020B0604020202020204" pitchFamily="34" charset="0"/>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1</a:t>
            </a:r>
          </a:p>
        </p:txBody>
      </p:sp>
      <p:sp>
        <p:nvSpPr>
          <p:cNvPr id="13" name="Content Placeholder 3">
            <a:extLst>
              <a:ext uri="{FF2B5EF4-FFF2-40B4-BE49-F238E27FC236}">
                <a16:creationId xmlns:a16="http://schemas.microsoft.com/office/drawing/2014/main" id="{A7461332-515F-423E-992A-19C7845D0A7E}"/>
              </a:ext>
            </a:extLst>
          </p:cNvPr>
          <p:cNvSpPr>
            <a:spLocks noGrp="1"/>
          </p:cNvSpPr>
          <p:nvPr>
            <p:ph sz="half" idx="2" hasCustomPrompt="1"/>
          </p:nvPr>
        </p:nvSpPr>
        <p:spPr>
          <a:xfrm>
            <a:off x="1615832" y="4243333"/>
            <a:ext cx="1980000" cy="720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Section Description</a:t>
            </a:r>
          </a:p>
        </p:txBody>
      </p:sp>
      <p:sp>
        <p:nvSpPr>
          <p:cNvPr id="8" name="Text Placeholder 9">
            <a:extLst>
              <a:ext uri="{FF2B5EF4-FFF2-40B4-BE49-F238E27FC236}">
                <a16:creationId xmlns:a16="http://schemas.microsoft.com/office/drawing/2014/main" id="{35BD4359-D385-4BCD-B33E-EF9B611693CD}"/>
              </a:ext>
            </a:extLst>
          </p:cNvPr>
          <p:cNvSpPr>
            <a:spLocks noGrp="1"/>
          </p:cNvSpPr>
          <p:nvPr>
            <p:ph type="body" sz="quarter" idx="28" hasCustomPrompt="1"/>
          </p:nvPr>
        </p:nvSpPr>
        <p:spPr>
          <a:xfrm>
            <a:off x="4123559" y="1864921"/>
            <a:ext cx="3804522" cy="3804522"/>
          </a:xfrm>
          <a:prstGeom prst="ellipse">
            <a:avLst/>
          </a:prstGeom>
          <a:solidFill>
            <a:schemeClr val="accent2">
              <a:alpha val="10000"/>
            </a:schemeClr>
          </a:solidFill>
          <a:ln>
            <a:solidFill>
              <a:schemeClr val="accent2"/>
            </a:solidFill>
          </a:ln>
        </p:spPr>
        <p:txBody>
          <a:bodyPr vert="horz" lIns="0" tIns="0" rIns="0" bIns="0" rtlCol="0" anchor="ctr">
            <a:noAutofit/>
          </a:bodyPr>
          <a:lstStyle>
            <a:lvl1pPr marL="0" indent="0" algn="ctr">
              <a:buNone/>
              <a:defRPr lang="en-ZA" sz="1800" dirty="0">
                <a:solidFill>
                  <a:schemeClr val="tx1">
                    <a:lumMod val="75000"/>
                    <a:lumOff val="25000"/>
                  </a:schemeClr>
                </a:solidFill>
              </a:defRPr>
            </a:lvl1pPr>
          </a:lstStyle>
          <a:p>
            <a:pPr marL="266700" lvl="0" indent="-266700" algn="ctr"/>
            <a:r>
              <a:rPr lang="en-US" noProof="0"/>
              <a:t>Section Header</a:t>
            </a:r>
          </a:p>
        </p:txBody>
      </p:sp>
      <p:sp>
        <p:nvSpPr>
          <p:cNvPr id="11" name="Text Placeholder 9">
            <a:extLst>
              <a:ext uri="{FF2B5EF4-FFF2-40B4-BE49-F238E27FC236}">
                <a16:creationId xmlns:a16="http://schemas.microsoft.com/office/drawing/2014/main" id="{75AB5322-7A21-47FE-92DA-8B0C974F8FB4}"/>
              </a:ext>
            </a:extLst>
          </p:cNvPr>
          <p:cNvSpPr>
            <a:spLocks noGrp="1"/>
          </p:cNvSpPr>
          <p:nvPr>
            <p:ph type="body" sz="quarter" idx="31" hasCustomPrompt="1"/>
          </p:nvPr>
        </p:nvSpPr>
        <p:spPr>
          <a:xfrm>
            <a:off x="4620011" y="2205688"/>
            <a:ext cx="2811618" cy="1440000"/>
          </a:xfrm>
          <a:prstGeom prst="rect">
            <a:avLst/>
          </a:prstGeom>
          <a:noFill/>
        </p:spPr>
        <p:txBody>
          <a:bodyPr vert="horz" lIns="0" tIns="0" rIns="0" bIns="0" rtlCol="0" anchor="b">
            <a:noAutofit/>
          </a:bodyPr>
          <a:lstStyle>
            <a:lvl1pPr marL="0" indent="0" algn="ctr">
              <a:spcBef>
                <a:spcPts val="0"/>
              </a:spcBef>
              <a:spcAft>
                <a:spcPts val="0"/>
              </a:spcAft>
              <a:buNone/>
              <a:defRPr lang="en-ZA" sz="6600" b="1" dirty="0">
                <a:solidFill>
                  <a:schemeClr val="tx1">
                    <a:lumMod val="75000"/>
                    <a:lumOff val="25000"/>
                  </a:schemeClr>
                </a:solidFill>
                <a:latin typeface="+mj-lt"/>
                <a:cs typeface="Arial" panose="020B0604020202020204" pitchFamily="34" charset="0"/>
              </a:defRPr>
            </a:lvl1pPr>
          </a:lstStyle>
          <a:p>
            <a:pPr marL="266700" lvl="0" indent="-266700" algn="ctr"/>
            <a:r>
              <a:rPr lang="en-US" noProof="0"/>
              <a:t>2</a:t>
            </a:r>
          </a:p>
        </p:txBody>
      </p:sp>
      <p:sp>
        <p:nvSpPr>
          <p:cNvPr id="14" name="Text Placeholder 5">
            <a:extLst>
              <a:ext uri="{FF2B5EF4-FFF2-40B4-BE49-F238E27FC236}">
                <a16:creationId xmlns:a16="http://schemas.microsoft.com/office/drawing/2014/main" id="{C63BF992-768D-4119-8D4A-65B4E8FF04E5}"/>
              </a:ext>
            </a:extLst>
          </p:cNvPr>
          <p:cNvSpPr>
            <a:spLocks noGrp="1"/>
          </p:cNvSpPr>
          <p:nvPr>
            <p:ph type="body" sz="quarter" idx="33" hasCustomPrompt="1"/>
          </p:nvPr>
        </p:nvSpPr>
        <p:spPr>
          <a:xfrm>
            <a:off x="5035820" y="4243333"/>
            <a:ext cx="1980000" cy="720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Section Description</a:t>
            </a:r>
          </a:p>
        </p:txBody>
      </p:sp>
      <p:sp>
        <p:nvSpPr>
          <p:cNvPr id="9" name="Text Placeholder 9">
            <a:extLst>
              <a:ext uri="{FF2B5EF4-FFF2-40B4-BE49-F238E27FC236}">
                <a16:creationId xmlns:a16="http://schemas.microsoft.com/office/drawing/2014/main" id="{760B0B05-57EC-42F8-B1E3-6386C1E9C600}"/>
              </a:ext>
            </a:extLst>
          </p:cNvPr>
          <p:cNvSpPr>
            <a:spLocks noGrp="1"/>
          </p:cNvSpPr>
          <p:nvPr>
            <p:ph type="body" sz="quarter" idx="29" hasCustomPrompt="1"/>
          </p:nvPr>
        </p:nvSpPr>
        <p:spPr>
          <a:xfrm>
            <a:off x="7454997" y="2207063"/>
            <a:ext cx="3120238" cy="3120238"/>
          </a:xfrm>
          <a:prstGeom prst="ellipse">
            <a:avLst/>
          </a:prstGeom>
          <a:solidFill>
            <a:schemeClr val="accent3">
              <a:alpha val="10000"/>
            </a:schemeClr>
          </a:solidFill>
          <a:ln>
            <a:solidFill>
              <a:schemeClr val="accent3"/>
            </a:solidFill>
          </a:ln>
        </p:spPr>
        <p:txBody>
          <a:bodyPr vert="horz" lIns="0" tIns="0" rIns="0" bIns="0" rtlCol="0" anchor="ctr">
            <a:noAutofit/>
          </a:bodyPr>
          <a:lstStyle>
            <a:lvl1pPr marL="0" indent="0" algn="ctr">
              <a:buNone/>
              <a:defRPr lang="en-ZA" sz="1800" dirty="0">
                <a:solidFill>
                  <a:schemeClr val="tx1">
                    <a:lumMod val="75000"/>
                    <a:lumOff val="25000"/>
                  </a:schemeClr>
                </a:solidFill>
              </a:defRPr>
            </a:lvl1pPr>
          </a:lstStyle>
          <a:p>
            <a:pPr marL="266700" lvl="0" indent="-266700" algn="ctr"/>
            <a:r>
              <a:rPr lang="en-US" noProof="0"/>
              <a:t>Section Header</a:t>
            </a:r>
          </a:p>
        </p:txBody>
      </p:sp>
      <p:sp>
        <p:nvSpPr>
          <p:cNvPr id="12" name="Text Placeholder 9">
            <a:extLst>
              <a:ext uri="{FF2B5EF4-FFF2-40B4-BE49-F238E27FC236}">
                <a16:creationId xmlns:a16="http://schemas.microsoft.com/office/drawing/2014/main" id="{A68AE188-594C-409F-8B57-C0CFFAFC9AB8}"/>
              </a:ext>
            </a:extLst>
          </p:cNvPr>
          <p:cNvSpPr>
            <a:spLocks noGrp="1"/>
          </p:cNvSpPr>
          <p:nvPr>
            <p:ph type="body" sz="quarter" idx="32" hasCustomPrompt="1"/>
          </p:nvPr>
        </p:nvSpPr>
        <p:spPr>
          <a:xfrm>
            <a:off x="7763617" y="2205688"/>
            <a:ext cx="2597043" cy="1440000"/>
          </a:xfrm>
          <a:prstGeom prst="rect">
            <a:avLst/>
          </a:prstGeom>
          <a:noFill/>
        </p:spPr>
        <p:txBody>
          <a:bodyPr vert="horz" lIns="0" tIns="0" rIns="0" bIns="0" rtlCol="0" anchor="b">
            <a:noAutofit/>
          </a:bodyPr>
          <a:lstStyle>
            <a:lvl1pPr marL="0" indent="0" algn="ctr">
              <a:spcBef>
                <a:spcPts val="0"/>
              </a:spcBef>
              <a:spcAft>
                <a:spcPts val="0"/>
              </a:spcAft>
              <a:buNone/>
              <a:defRPr lang="en-ZA" sz="6600" b="1" dirty="0">
                <a:solidFill>
                  <a:schemeClr val="tx1">
                    <a:lumMod val="75000"/>
                    <a:lumOff val="25000"/>
                  </a:schemeClr>
                </a:solidFill>
                <a:latin typeface="+mj-lt"/>
                <a:cs typeface="Arial" panose="020B0604020202020204" pitchFamily="34" charset="0"/>
              </a:defRPr>
            </a:lvl1pPr>
          </a:lstStyle>
          <a:p>
            <a:pPr marL="266700" lvl="0" indent="-266700" algn="ctr"/>
            <a:r>
              <a:rPr lang="en-US" noProof="0"/>
              <a:t>3</a:t>
            </a:r>
          </a:p>
        </p:txBody>
      </p:sp>
      <p:sp>
        <p:nvSpPr>
          <p:cNvPr id="15" name="Text Placeholder 9">
            <a:extLst>
              <a:ext uri="{FF2B5EF4-FFF2-40B4-BE49-F238E27FC236}">
                <a16:creationId xmlns:a16="http://schemas.microsoft.com/office/drawing/2014/main" id="{ED698B85-CFF0-4F09-8E8A-BCAEC5056233}"/>
              </a:ext>
            </a:extLst>
          </p:cNvPr>
          <p:cNvSpPr>
            <a:spLocks noGrp="1"/>
          </p:cNvSpPr>
          <p:nvPr>
            <p:ph type="body" sz="quarter" idx="34" hasCustomPrompt="1"/>
          </p:nvPr>
        </p:nvSpPr>
        <p:spPr>
          <a:xfrm>
            <a:off x="8025116" y="4243333"/>
            <a:ext cx="1980000" cy="720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Section Description</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US" noProof="0" dirty="0"/>
              <a:t>Add a footer</a:t>
            </a:r>
          </a:p>
        </p:txBody>
      </p:sp>
      <p:sp>
        <p:nvSpPr>
          <p:cNvPr id="16" name="Slide Number Placeholder 6">
            <a:extLst>
              <a:ext uri="{FF2B5EF4-FFF2-40B4-BE49-F238E27FC236}">
                <a16:creationId xmlns:a16="http://schemas.microsoft.com/office/drawing/2014/main" id="{40258D63-D809-EE49-BCDD-8D6306004AEE}"/>
              </a:ext>
            </a:extLst>
          </p:cNvPr>
          <p:cNvSpPr>
            <a:spLocks noGrp="1"/>
          </p:cNvSpPr>
          <p:nvPr>
            <p:ph type="sldNum" sz="quarter" idx="35"/>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38776495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Market Spac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noProof="0"/>
              <a:t>Click to edit Master title style</a:t>
            </a:r>
          </a:p>
        </p:txBody>
      </p:sp>
      <p:cxnSp>
        <p:nvCxnSpPr>
          <p:cNvPr id="6" name="Straight Connector 5">
            <a:extLst>
              <a:ext uri="{FF2B5EF4-FFF2-40B4-BE49-F238E27FC236}">
                <a16:creationId xmlns:a16="http://schemas.microsoft.com/office/drawing/2014/main" id="{E09B4ACC-E72E-450B-88FA-710ECDE6548D}"/>
              </a:ext>
            </a:extLst>
          </p:cNvPr>
          <p:cNvCxnSpPr/>
          <p:nvPr userDrawn="1"/>
        </p:nvCxnSpPr>
        <p:spPr>
          <a:xfrm>
            <a:off x="5503617" y="1406251"/>
            <a:ext cx="0" cy="4493319"/>
          </a:xfrm>
          <a:prstGeom prst="line">
            <a:avLst/>
          </a:prstGeom>
          <a:ln>
            <a:solidFill>
              <a:schemeClr val="bg1">
                <a:lumMod val="8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1419610-8183-4044-A08A-8F6940C6AC9B}"/>
              </a:ext>
            </a:extLst>
          </p:cNvPr>
          <p:cNvCxnSpPr>
            <a:cxnSpLocks/>
          </p:cNvCxnSpPr>
          <p:nvPr userDrawn="1"/>
        </p:nvCxnSpPr>
        <p:spPr>
          <a:xfrm flipH="1">
            <a:off x="432000" y="3652910"/>
            <a:ext cx="10143235" cy="0"/>
          </a:xfrm>
          <a:prstGeom prst="line">
            <a:avLst/>
          </a:prstGeom>
          <a:ln>
            <a:solidFill>
              <a:schemeClr val="bg1">
                <a:lumMod val="8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Text Placeholder 5">
            <a:extLst>
              <a:ext uri="{FF2B5EF4-FFF2-40B4-BE49-F238E27FC236}">
                <a16:creationId xmlns:a16="http://schemas.microsoft.com/office/drawing/2014/main" id="{C28012CA-9AC6-43EF-965E-2A6886FA2CF8}"/>
              </a:ext>
            </a:extLst>
          </p:cNvPr>
          <p:cNvSpPr>
            <a:spLocks noGrp="1"/>
          </p:cNvSpPr>
          <p:nvPr>
            <p:ph type="body" sz="quarter" idx="14" hasCustomPrompt="1"/>
          </p:nvPr>
        </p:nvSpPr>
        <p:spPr>
          <a:xfrm>
            <a:off x="4513617" y="1069941"/>
            <a:ext cx="1980000" cy="252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
        <p:nvSpPr>
          <p:cNvPr id="10" name="Text Placeholder 5">
            <a:extLst>
              <a:ext uri="{FF2B5EF4-FFF2-40B4-BE49-F238E27FC236}">
                <a16:creationId xmlns:a16="http://schemas.microsoft.com/office/drawing/2014/main" id="{C5861664-5B54-4F47-BF93-4FC02E6A1BC2}"/>
              </a:ext>
            </a:extLst>
          </p:cNvPr>
          <p:cNvSpPr>
            <a:spLocks noGrp="1"/>
          </p:cNvSpPr>
          <p:nvPr>
            <p:ph type="body" sz="quarter" idx="15" hasCustomPrompt="1"/>
          </p:nvPr>
        </p:nvSpPr>
        <p:spPr>
          <a:xfrm>
            <a:off x="4513617" y="5983879"/>
            <a:ext cx="1980000" cy="252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
        <p:nvSpPr>
          <p:cNvPr id="11" name="Text Placeholder 5">
            <a:extLst>
              <a:ext uri="{FF2B5EF4-FFF2-40B4-BE49-F238E27FC236}">
                <a16:creationId xmlns:a16="http://schemas.microsoft.com/office/drawing/2014/main" id="{1C13C39D-FED7-4CC0-A4B2-3813B16FF308}"/>
              </a:ext>
            </a:extLst>
          </p:cNvPr>
          <p:cNvSpPr>
            <a:spLocks noGrp="1"/>
          </p:cNvSpPr>
          <p:nvPr>
            <p:ph type="body" sz="quarter" idx="16" hasCustomPrompt="1"/>
          </p:nvPr>
        </p:nvSpPr>
        <p:spPr>
          <a:xfrm>
            <a:off x="432000" y="3354600"/>
            <a:ext cx="1980000" cy="252000"/>
          </a:xfrm>
        </p:spPr>
        <p:txBody>
          <a:bodyPr/>
          <a:lstStyle>
            <a:lvl1pPr marL="0" indent="0" algn="l">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
        <p:nvSpPr>
          <p:cNvPr id="12" name="Text Placeholder 5">
            <a:extLst>
              <a:ext uri="{FF2B5EF4-FFF2-40B4-BE49-F238E27FC236}">
                <a16:creationId xmlns:a16="http://schemas.microsoft.com/office/drawing/2014/main" id="{056B4554-0DA9-4087-850E-209049BEFC4B}"/>
              </a:ext>
            </a:extLst>
          </p:cNvPr>
          <p:cNvSpPr>
            <a:spLocks noGrp="1"/>
          </p:cNvSpPr>
          <p:nvPr>
            <p:ph type="body" sz="quarter" idx="17" hasCustomPrompt="1"/>
          </p:nvPr>
        </p:nvSpPr>
        <p:spPr>
          <a:xfrm>
            <a:off x="8595235" y="3354600"/>
            <a:ext cx="1980000" cy="252000"/>
          </a:xfrm>
        </p:spPr>
        <p:txBody>
          <a:bodyPr/>
          <a:lstStyle>
            <a:lvl1pPr marL="0" indent="0" algn="r">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US" noProof="0" dirty="0"/>
              <a:t>Add a footer</a:t>
            </a:r>
          </a:p>
        </p:txBody>
      </p:sp>
      <p:sp>
        <p:nvSpPr>
          <p:cNvPr id="13" name="Slide Number Placeholder 6">
            <a:extLst>
              <a:ext uri="{FF2B5EF4-FFF2-40B4-BE49-F238E27FC236}">
                <a16:creationId xmlns:a16="http://schemas.microsoft.com/office/drawing/2014/main" id="{AA059022-81BB-3141-9DC1-6E855A13A2D0}"/>
              </a:ext>
            </a:extLst>
          </p:cNvPr>
          <p:cNvSpPr>
            <a:spLocks noGrp="1"/>
          </p:cNvSpPr>
          <p:nvPr>
            <p:ph type="sldNum" sz="quarter" idx="18"/>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24303661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 Boxe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a:xfrm>
            <a:off x="432000" y="432000"/>
            <a:ext cx="10143235" cy="432000"/>
          </a:xfrm>
        </p:spPr>
        <p:txBody>
          <a:bodyPr/>
          <a:lstStyle>
            <a:lvl1pPr>
              <a:defRPr>
                <a:solidFill>
                  <a:schemeClr val="tx1">
                    <a:lumMod val="75000"/>
                    <a:lumOff val="25000"/>
                  </a:schemeClr>
                </a:solidFill>
              </a:defRPr>
            </a:lvl1pPr>
          </a:lstStyle>
          <a:p>
            <a:r>
              <a:rPr lang="en-US" noProof="0"/>
              <a:t>Click to edit Master title style</a:t>
            </a:r>
          </a:p>
        </p:txBody>
      </p:sp>
      <p:sp>
        <p:nvSpPr>
          <p:cNvPr id="5" name="Text Placeholder 4">
            <a:extLst>
              <a:ext uri="{FF2B5EF4-FFF2-40B4-BE49-F238E27FC236}">
                <a16:creationId xmlns:a16="http://schemas.microsoft.com/office/drawing/2014/main" id="{D52B871F-F800-4B02-8408-FF5D438CFEC4}"/>
              </a:ext>
            </a:extLst>
          </p:cNvPr>
          <p:cNvSpPr>
            <a:spLocks noGrp="1"/>
          </p:cNvSpPr>
          <p:nvPr>
            <p:ph type="body" sz="quarter" idx="13" hasCustomPrompt="1"/>
          </p:nvPr>
        </p:nvSpPr>
        <p:spPr>
          <a:xfrm>
            <a:off x="431800" y="1008000"/>
            <a:ext cx="10144125"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10" name="Content Placeholder 2">
            <a:extLst>
              <a:ext uri="{FF2B5EF4-FFF2-40B4-BE49-F238E27FC236}">
                <a16:creationId xmlns:a16="http://schemas.microsoft.com/office/drawing/2014/main" id="{553B9F09-9E9C-4307-BB4B-33A20282D9A2}"/>
              </a:ext>
            </a:extLst>
          </p:cNvPr>
          <p:cNvSpPr>
            <a:spLocks noGrp="1"/>
          </p:cNvSpPr>
          <p:nvPr>
            <p:ph idx="1" hasCustomPrompt="1"/>
          </p:nvPr>
        </p:nvSpPr>
        <p:spPr>
          <a:xfrm>
            <a:off x="432000" y="1728000"/>
            <a:ext cx="2919633" cy="720000"/>
          </a:xfrm>
          <a:solidFill>
            <a:schemeClr val="tx1">
              <a:lumMod val="75000"/>
              <a:lumOff val="25000"/>
            </a:schemeClr>
          </a:solidFill>
          <a:ln w="28575">
            <a:solidFill>
              <a:schemeClr val="accent1"/>
            </a:solidFill>
          </a:ln>
        </p:spPr>
        <p:txBody>
          <a:bodyPr lIns="108000" tIns="36000" rIns="108000" bIns="36000" anchor="ctr"/>
          <a:lstStyle>
            <a:lvl1pPr marL="0" indent="0" algn="ctr">
              <a:buNone/>
              <a:defRPr>
                <a:solidFill>
                  <a:schemeClr val="bg1"/>
                </a:solidFill>
              </a:defRPr>
            </a:lvl1pPr>
          </a:lstStyle>
          <a:p>
            <a:pPr lvl="0"/>
            <a:r>
              <a:rPr lang="en-US" noProof="0"/>
              <a:t>Section 1 Title</a:t>
            </a:r>
          </a:p>
        </p:txBody>
      </p:sp>
      <p:sp>
        <p:nvSpPr>
          <p:cNvPr id="6" name="Content Placeholder 2">
            <a:extLst>
              <a:ext uri="{FF2B5EF4-FFF2-40B4-BE49-F238E27FC236}">
                <a16:creationId xmlns:a16="http://schemas.microsoft.com/office/drawing/2014/main" id="{D79DF38F-893A-4CE0-B168-9FAA1D01B8D7}"/>
              </a:ext>
            </a:extLst>
          </p:cNvPr>
          <p:cNvSpPr>
            <a:spLocks noGrp="1"/>
          </p:cNvSpPr>
          <p:nvPr>
            <p:ph idx="14" hasCustomPrompt="1"/>
          </p:nvPr>
        </p:nvSpPr>
        <p:spPr>
          <a:xfrm>
            <a:off x="432000" y="2448000"/>
            <a:ext cx="2919633" cy="3631338"/>
          </a:xfrm>
          <a:solidFill>
            <a:schemeClr val="bg1"/>
          </a:solidFill>
          <a:ln>
            <a:solidFill>
              <a:schemeClr val="bg1">
                <a:lumMod val="85000"/>
              </a:schemeClr>
            </a:solid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Freeform: Shape 13" title="Arrow">
            <a:extLst>
              <a:ext uri="{FF2B5EF4-FFF2-40B4-BE49-F238E27FC236}">
                <a16:creationId xmlns:a16="http://schemas.microsoft.com/office/drawing/2014/main" id="{02DBE11B-8F8E-48E5-9449-E6E9E355DA0F}"/>
              </a:ext>
            </a:extLst>
          </p:cNvPr>
          <p:cNvSpPr/>
          <p:nvPr userDrawn="1"/>
        </p:nvSpPr>
        <p:spPr>
          <a:xfrm flipH="1">
            <a:off x="3570526" y="1945687"/>
            <a:ext cx="254382" cy="284625"/>
          </a:xfrm>
          <a:custGeom>
            <a:avLst/>
            <a:gdLst>
              <a:gd name="connsiteX0" fmla="*/ 971574 w 1172492"/>
              <a:gd name="connsiteY0" fmla="*/ 1363 h 1311889"/>
              <a:gd name="connsiteX1" fmla="*/ 1149708 w 1172492"/>
              <a:gd name="connsiteY1" fmla="*/ 90029 h 1311889"/>
              <a:gd name="connsiteX2" fmla="*/ 1172490 w 1172492"/>
              <a:gd name="connsiteY2" fmla="*/ 157779 h 1311889"/>
              <a:gd name="connsiteX3" fmla="*/ 1171406 w 1172492"/>
              <a:gd name="connsiteY3" fmla="*/ 173319 h 1311889"/>
              <a:gd name="connsiteX4" fmla="*/ 1172000 w 1172492"/>
              <a:gd name="connsiteY4" fmla="*/ 173319 h 1311889"/>
              <a:gd name="connsiteX5" fmla="*/ 1172000 w 1172492"/>
              <a:gd name="connsiteY5" fmla="*/ 1147057 h 1311889"/>
              <a:gd name="connsiteX6" fmla="*/ 1172492 w 1172492"/>
              <a:gd name="connsiteY6" fmla="*/ 1154110 h 1311889"/>
              <a:gd name="connsiteX7" fmla="*/ 1172000 w 1172492"/>
              <a:gd name="connsiteY7" fmla="*/ 1155572 h 1311889"/>
              <a:gd name="connsiteX8" fmla="*/ 1172000 w 1172492"/>
              <a:gd name="connsiteY8" fmla="*/ 1156775 h 1311889"/>
              <a:gd name="connsiteX9" fmla="*/ 1171596 w 1172492"/>
              <a:gd name="connsiteY9" fmla="*/ 1156775 h 1311889"/>
              <a:gd name="connsiteX10" fmla="*/ 1149710 w 1172492"/>
              <a:gd name="connsiteY10" fmla="*/ 1221860 h 1311889"/>
              <a:gd name="connsiteX11" fmla="*/ 903826 w 1172492"/>
              <a:gd name="connsiteY11" fmla="*/ 1287744 h 1311889"/>
              <a:gd name="connsiteX12" fmla="*/ 88669 w 1172492"/>
              <a:gd name="connsiteY12" fmla="*/ 817113 h 1311889"/>
              <a:gd name="connsiteX13" fmla="*/ 4802 w 1172492"/>
              <a:gd name="connsiteY13" fmla="*/ 707817 h 1311889"/>
              <a:gd name="connsiteX14" fmla="*/ 2987 w 1172492"/>
              <a:gd name="connsiteY14" fmla="*/ 681795 h 1311889"/>
              <a:gd name="connsiteX15" fmla="*/ 0 w 1172492"/>
              <a:gd name="connsiteY15" fmla="*/ 672910 h 1311889"/>
              <a:gd name="connsiteX16" fmla="*/ 1184 w 1172492"/>
              <a:gd name="connsiteY16" fmla="*/ 655930 h 1311889"/>
              <a:gd name="connsiteX17" fmla="*/ 2 w 1172492"/>
              <a:gd name="connsiteY17" fmla="*/ 638979 h 1311889"/>
              <a:gd name="connsiteX18" fmla="*/ 2984 w 1172492"/>
              <a:gd name="connsiteY18" fmla="*/ 630110 h 1311889"/>
              <a:gd name="connsiteX19" fmla="*/ 4800 w 1172492"/>
              <a:gd name="connsiteY19" fmla="*/ 604073 h 1311889"/>
              <a:gd name="connsiteX20" fmla="*/ 88667 w 1172492"/>
              <a:gd name="connsiteY20" fmla="*/ 494775 h 1311889"/>
              <a:gd name="connsiteX21" fmla="*/ 903824 w 1172492"/>
              <a:gd name="connsiteY21" fmla="*/ 24144 h 1311889"/>
              <a:gd name="connsiteX22" fmla="*/ 971574 w 1172492"/>
              <a:gd name="connsiteY22" fmla="*/ 1363 h 1311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492" h="1311889">
                <a:moveTo>
                  <a:pt x="971574" y="1363"/>
                </a:moveTo>
                <a:cubicBezTo>
                  <a:pt x="1041186" y="-7275"/>
                  <a:pt x="1112429" y="25460"/>
                  <a:pt x="1149708" y="90029"/>
                </a:cubicBezTo>
                <a:cubicBezTo>
                  <a:pt x="1162135" y="111552"/>
                  <a:pt x="1169611" y="134575"/>
                  <a:pt x="1172490" y="157779"/>
                </a:cubicBezTo>
                <a:lnTo>
                  <a:pt x="1171406" y="173319"/>
                </a:lnTo>
                <a:lnTo>
                  <a:pt x="1172000" y="173319"/>
                </a:lnTo>
                <a:lnTo>
                  <a:pt x="1172000" y="1147057"/>
                </a:lnTo>
                <a:lnTo>
                  <a:pt x="1172492" y="1154110"/>
                </a:lnTo>
                <a:lnTo>
                  <a:pt x="1172000" y="1155572"/>
                </a:lnTo>
                <a:lnTo>
                  <a:pt x="1172000" y="1156775"/>
                </a:lnTo>
                <a:lnTo>
                  <a:pt x="1171596" y="1156775"/>
                </a:lnTo>
                <a:lnTo>
                  <a:pt x="1149710" y="1221860"/>
                </a:lnTo>
                <a:cubicBezTo>
                  <a:pt x="1100005" y="1307952"/>
                  <a:pt x="989918" y="1337450"/>
                  <a:pt x="903826" y="1287744"/>
                </a:cubicBezTo>
                <a:lnTo>
                  <a:pt x="88669" y="817113"/>
                </a:lnTo>
                <a:cubicBezTo>
                  <a:pt x="45622" y="792261"/>
                  <a:pt x="16725" y="752313"/>
                  <a:pt x="4802" y="707817"/>
                </a:cubicBezTo>
                <a:lnTo>
                  <a:pt x="2987" y="681795"/>
                </a:lnTo>
                <a:lnTo>
                  <a:pt x="0" y="672910"/>
                </a:lnTo>
                <a:lnTo>
                  <a:pt x="1184" y="655930"/>
                </a:lnTo>
                <a:lnTo>
                  <a:pt x="2" y="638979"/>
                </a:lnTo>
                <a:lnTo>
                  <a:pt x="2984" y="630110"/>
                </a:lnTo>
                <a:lnTo>
                  <a:pt x="4800" y="604073"/>
                </a:lnTo>
                <a:cubicBezTo>
                  <a:pt x="16723" y="559576"/>
                  <a:pt x="45621" y="519628"/>
                  <a:pt x="88667" y="494775"/>
                </a:cubicBezTo>
                <a:lnTo>
                  <a:pt x="903824" y="24144"/>
                </a:lnTo>
                <a:cubicBezTo>
                  <a:pt x="925347" y="11718"/>
                  <a:pt x="948370" y="4242"/>
                  <a:pt x="971574" y="1363"/>
                </a:cubicBezTo>
                <a:close/>
              </a:path>
            </a:pathLst>
          </a:custGeom>
          <a:noFill/>
          <a:ln w="25400" cap="rnd">
            <a:solidFill>
              <a:srgbClr val="4B4B4B"/>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Content Placeholder 2">
            <a:extLst>
              <a:ext uri="{FF2B5EF4-FFF2-40B4-BE49-F238E27FC236}">
                <a16:creationId xmlns:a16="http://schemas.microsoft.com/office/drawing/2014/main" id="{707C52DD-FDE4-4BF6-B79B-3095E2927247}"/>
              </a:ext>
            </a:extLst>
          </p:cNvPr>
          <p:cNvSpPr>
            <a:spLocks noGrp="1"/>
          </p:cNvSpPr>
          <p:nvPr>
            <p:ph idx="17" hasCustomPrompt="1"/>
          </p:nvPr>
        </p:nvSpPr>
        <p:spPr>
          <a:xfrm>
            <a:off x="4043801" y="1728000"/>
            <a:ext cx="2919633" cy="720000"/>
          </a:xfrm>
          <a:solidFill>
            <a:schemeClr val="tx1">
              <a:lumMod val="75000"/>
              <a:lumOff val="25000"/>
            </a:schemeClr>
          </a:solidFill>
          <a:ln w="28575">
            <a:solidFill>
              <a:schemeClr val="accent2"/>
            </a:solidFill>
          </a:ln>
        </p:spPr>
        <p:txBody>
          <a:bodyPr lIns="108000" tIns="36000" rIns="108000" bIns="36000" anchor="ctr"/>
          <a:lstStyle>
            <a:lvl1pPr marL="0" indent="0" algn="ctr">
              <a:buNone/>
              <a:defRPr>
                <a:solidFill>
                  <a:schemeClr val="bg1"/>
                </a:solidFill>
              </a:defRPr>
            </a:lvl1pPr>
          </a:lstStyle>
          <a:p>
            <a:pPr lvl="0"/>
            <a:r>
              <a:rPr lang="en-US" noProof="0"/>
              <a:t>Section 2 Title</a:t>
            </a:r>
          </a:p>
        </p:txBody>
      </p:sp>
      <p:sp>
        <p:nvSpPr>
          <p:cNvPr id="8" name="Content Placeholder 2">
            <a:extLst>
              <a:ext uri="{FF2B5EF4-FFF2-40B4-BE49-F238E27FC236}">
                <a16:creationId xmlns:a16="http://schemas.microsoft.com/office/drawing/2014/main" id="{22F46232-3721-4BC5-BEB7-E61D878D79FA}"/>
              </a:ext>
            </a:extLst>
          </p:cNvPr>
          <p:cNvSpPr>
            <a:spLocks noGrp="1"/>
          </p:cNvSpPr>
          <p:nvPr>
            <p:ph idx="15" hasCustomPrompt="1"/>
          </p:nvPr>
        </p:nvSpPr>
        <p:spPr>
          <a:xfrm>
            <a:off x="4043801" y="2448000"/>
            <a:ext cx="2919633" cy="3631338"/>
          </a:xfrm>
          <a:solidFill>
            <a:schemeClr val="bg1"/>
          </a:solidFill>
          <a:ln>
            <a:solidFill>
              <a:schemeClr val="bg1">
                <a:lumMod val="85000"/>
              </a:schemeClr>
            </a:solid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Freeform: Shape 14" title="Arrow">
            <a:extLst>
              <a:ext uri="{FF2B5EF4-FFF2-40B4-BE49-F238E27FC236}">
                <a16:creationId xmlns:a16="http://schemas.microsoft.com/office/drawing/2014/main" id="{6EF06703-92AF-44B7-8CE1-044DD2093118}"/>
              </a:ext>
            </a:extLst>
          </p:cNvPr>
          <p:cNvSpPr/>
          <p:nvPr userDrawn="1"/>
        </p:nvSpPr>
        <p:spPr>
          <a:xfrm flipH="1">
            <a:off x="7182327" y="1945687"/>
            <a:ext cx="254382" cy="284625"/>
          </a:xfrm>
          <a:custGeom>
            <a:avLst/>
            <a:gdLst>
              <a:gd name="connsiteX0" fmla="*/ 971574 w 1172492"/>
              <a:gd name="connsiteY0" fmla="*/ 1363 h 1311889"/>
              <a:gd name="connsiteX1" fmla="*/ 1149708 w 1172492"/>
              <a:gd name="connsiteY1" fmla="*/ 90029 h 1311889"/>
              <a:gd name="connsiteX2" fmla="*/ 1172490 w 1172492"/>
              <a:gd name="connsiteY2" fmla="*/ 157779 h 1311889"/>
              <a:gd name="connsiteX3" fmla="*/ 1171406 w 1172492"/>
              <a:gd name="connsiteY3" fmla="*/ 173319 h 1311889"/>
              <a:gd name="connsiteX4" fmla="*/ 1172000 w 1172492"/>
              <a:gd name="connsiteY4" fmla="*/ 173319 h 1311889"/>
              <a:gd name="connsiteX5" fmla="*/ 1172000 w 1172492"/>
              <a:gd name="connsiteY5" fmla="*/ 1147057 h 1311889"/>
              <a:gd name="connsiteX6" fmla="*/ 1172492 w 1172492"/>
              <a:gd name="connsiteY6" fmla="*/ 1154110 h 1311889"/>
              <a:gd name="connsiteX7" fmla="*/ 1172000 w 1172492"/>
              <a:gd name="connsiteY7" fmla="*/ 1155572 h 1311889"/>
              <a:gd name="connsiteX8" fmla="*/ 1172000 w 1172492"/>
              <a:gd name="connsiteY8" fmla="*/ 1156775 h 1311889"/>
              <a:gd name="connsiteX9" fmla="*/ 1171596 w 1172492"/>
              <a:gd name="connsiteY9" fmla="*/ 1156775 h 1311889"/>
              <a:gd name="connsiteX10" fmla="*/ 1149710 w 1172492"/>
              <a:gd name="connsiteY10" fmla="*/ 1221860 h 1311889"/>
              <a:gd name="connsiteX11" fmla="*/ 903826 w 1172492"/>
              <a:gd name="connsiteY11" fmla="*/ 1287744 h 1311889"/>
              <a:gd name="connsiteX12" fmla="*/ 88669 w 1172492"/>
              <a:gd name="connsiteY12" fmla="*/ 817113 h 1311889"/>
              <a:gd name="connsiteX13" fmla="*/ 4802 w 1172492"/>
              <a:gd name="connsiteY13" fmla="*/ 707817 h 1311889"/>
              <a:gd name="connsiteX14" fmla="*/ 2987 w 1172492"/>
              <a:gd name="connsiteY14" fmla="*/ 681795 h 1311889"/>
              <a:gd name="connsiteX15" fmla="*/ 0 w 1172492"/>
              <a:gd name="connsiteY15" fmla="*/ 672910 h 1311889"/>
              <a:gd name="connsiteX16" fmla="*/ 1184 w 1172492"/>
              <a:gd name="connsiteY16" fmla="*/ 655930 h 1311889"/>
              <a:gd name="connsiteX17" fmla="*/ 2 w 1172492"/>
              <a:gd name="connsiteY17" fmla="*/ 638979 h 1311889"/>
              <a:gd name="connsiteX18" fmla="*/ 2984 w 1172492"/>
              <a:gd name="connsiteY18" fmla="*/ 630110 h 1311889"/>
              <a:gd name="connsiteX19" fmla="*/ 4800 w 1172492"/>
              <a:gd name="connsiteY19" fmla="*/ 604073 h 1311889"/>
              <a:gd name="connsiteX20" fmla="*/ 88667 w 1172492"/>
              <a:gd name="connsiteY20" fmla="*/ 494775 h 1311889"/>
              <a:gd name="connsiteX21" fmla="*/ 903824 w 1172492"/>
              <a:gd name="connsiteY21" fmla="*/ 24144 h 1311889"/>
              <a:gd name="connsiteX22" fmla="*/ 971574 w 1172492"/>
              <a:gd name="connsiteY22" fmla="*/ 1363 h 1311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492" h="1311889">
                <a:moveTo>
                  <a:pt x="971574" y="1363"/>
                </a:moveTo>
                <a:cubicBezTo>
                  <a:pt x="1041186" y="-7275"/>
                  <a:pt x="1112429" y="25460"/>
                  <a:pt x="1149708" y="90029"/>
                </a:cubicBezTo>
                <a:cubicBezTo>
                  <a:pt x="1162135" y="111552"/>
                  <a:pt x="1169611" y="134575"/>
                  <a:pt x="1172490" y="157779"/>
                </a:cubicBezTo>
                <a:lnTo>
                  <a:pt x="1171406" y="173319"/>
                </a:lnTo>
                <a:lnTo>
                  <a:pt x="1172000" y="173319"/>
                </a:lnTo>
                <a:lnTo>
                  <a:pt x="1172000" y="1147057"/>
                </a:lnTo>
                <a:lnTo>
                  <a:pt x="1172492" y="1154110"/>
                </a:lnTo>
                <a:lnTo>
                  <a:pt x="1172000" y="1155572"/>
                </a:lnTo>
                <a:lnTo>
                  <a:pt x="1172000" y="1156775"/>
                </a:lnTo>
                <a:lnTo>
                  <a:pt x="1171596" y="1156775"/>
                </a:lnTo>
                <a:lnTo>
                  <a:pt x="1149710" y="1221860"/>
                </a:lnTo>
                <a:cubicBezTo>
                  <a:pt x="1100005" y="1307952"/>
                  <a:pt x="989918" y="1337450"/>
                  <a:pt x="903826" y="1287744"/>
                </a:cubicBezTo>
                <a:lnTo>
                  <a:pt x="88669" y="817113"/>
                </a:lnTo>
                <a:cubicBezTo>
                  <a:pt x="45622" y="792261"/>
                  <a:pt x="16725" y="752313"/>
                  <a:pt x="4802" y="707817"/>
                </a:cubicBezTo>
                <a:lnTo>
                  <a:pt x="2987" y="681795"/>
                </a:lnTo>
                <a:lnTo>
                  <a:pt x="0" y="672910"/>
                </a:lnTo>
                <a:lnTo>
                  <a:pt x="1184" y="655930"/>
                </a:lnTo>
                <a:lnTo>
                  <a:pt x="2" y="638979"/>
                </a:lnTo>
                <a:lnTo>
                  <a:pt x="2984" y="630110"/>
                </a:lnTo>
                <a:lnTo>
                  <a:pt x="4800" y="604073"/>
                </a:lnTo>
                <a:cubicBezTo>
                  <a:pt x="16723" y="559576"/>
                  <a:pt x="45621" y="519628"/>
                  <a:pt x="88667" y="494775"/>
                </a:cubicBezTo>
                <a:lnTo>
                  <a:pt x="903824" y="24144"/>
                </a:lnTo>
                <a:cubicBezTo>
                  <a:pt x="925347" y="11718"/>
                  <a:pt x="948370" y="4242"/>
                  <a:pt x="971574" y="1363"/>
                </a:cubicBezTo>
                <a:close/>
              </a:path>
            </a:pathLst>
          </a:custGeom>
          <a:noFill/>
          <a:ln w="25400" cap="rnd">
            <a:solidFill>
              <a:srgbClr val="4B4B4B"/>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Content Placeholder 2">
            <a:extLst>
              <a:ext uri="{FF2B5EF4-FFF2-40B4-BE49-F238E27FC236}">
                <a16:creationId xmlns:a16="http://schemas.microsoft.com/office/drawing/2014/main" id="{DA264641-CE4E-4168-9129-68B9B179A2A8}"/>
              </a:ext>
            </a:extLst>
          </p:cNvPr>
          <p:cNvSpPr>
            <a:spLocks noGrp="1"/>
          </p:cNvSpPr>
          <p:nvPr>
            <p:ph idx="18" hasCustomPrompt="1"/>
          </p:nvPr>
        </p:nvSpPr>
        <p:spPr>
          <a:xfrm>
            <a:off x="7655602" y="1728000"/>
            <a:ext cx="2919633" cy="720000"/>
          </a:xfrm>
          <a:solidFill>
            <a:schemeClr val="tx1">
              <a:lumMod val="75000"/>
              <a:lumOff val="25000"/>
            </a:schemeClr>
          </a:solidFill>
          <a:ln w="28575">
            <a:solidFill>
              <a:schemeClr val="accent3"/>
            </a:solidFill>
          </a:ln>
        </p:spPr>
        <p:txBody>
          <a:bodyPr lIns="108000" tIns="36000" rIns="108000" bIns="36000" anchor="ctr"/>
          <a:lstStyle>
            <a:lvl1pPr marL="0" indent="0" algn="ctr">
              <a:buNone/>
              <a:defRPr>
                <a:solidFill>
                  <a:schemeClr val="bg1"/>
                </a:solidFill>
              </a:defRPr>
            </a:lvl1pPr>
          </a:lstStyle>
          <a:p>
            <a:pPr lvl="0"/>
            <a:r>
              <a:rPr lang="en-US" noProof="0"/>
              <a:t>Section 3 Title</a:t>
            </a:r>
          </a:p>
        </p:txBody>
      </p:sp>
      <p:sp>
        <p:nvSpPr>
          <p:cNvPr id="9" name="Content Placeholder 2">
            <a:extLst>
              <a:ext uri="{FF2B5EF4-FFF2-40B4-BE49-F238E27FC236}">
                <a16:creationId xmlns:a16="http://schemas.microsoft.com/office/drawing/2014/main" id="{23CB58AD-849B-4714-8D57-C5C56343A24C}"/>
              </a:ext>
            </a:extLst>
          </p:cNvPr>
          <p:cNvSpPr>
            <a:spLocks noGrp="1"/>
          </p:cNvSpPr>
          <p:nvPr>
            <p:ph idx="16" hasCustomPrompt="1"/>
          </p:nvPr>
        </p:nvSpPr>
        <p:spPr>
          <a:xfrm>
            <a:off x="7655602" y="2448000"/>
            <a:ext cx="2919633" cy="3631338"/>
          </a:xfrm>
          <a:solidFill>
            <a:schemeClr val="bg1"/>
          </a:solidFill>
          <a:ln>
            <a:solidFill>
              <a:schemeClr val="bg1">
                <a:lumMod val="85000"/>
              </a:schemeClr>
            </a:solid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US" noProof="0" dirty="0"/>
              <a:t>Add a footer</a:t>
            </a:r>
          </a:p>
        </p:txBody>
      </p:sp>
      <p:sp>
        <p:nvSpPr>
          <p:cNvPr id="13" name="Slide Number Placeholder 6">
            <a:extLst>
              <a:ext uri="{FF2B5EF4-FFF2-40B4-BE49-F238E27FC236}">
                <a16:creationId xmlns:a16="http://schemas.microsoft.com/office/drawing/2014/main" id="{B1CB22CF-1587-E74F-B211-A50F83802581}"/>
              </a:ext>
            </a:extLst>
          </p:cNvPr>
          <p:cNvSpPr>
            <a:spLocks noGrp="1"/>
          </p:cNvSpPr>
          <p:nvPr>
            <p:ph type="sldNum" sz="quarter" idx="19"/>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4704848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a:xfrm>
            <a:off x="432000" y="432000"/>
            <a:ext cx="10143235" cy="432000"/>
          </a:xfrm>
        </p:spPr>
        <p:txBody>
          <a:bodyPr/>
          <a:lstStyle>
            <a:lvl1pPr>
              <a:defRPr>
                <a:solidFill>
                  <a:schemeClr val="tx1">
                    <a:lumMod val="75000"/>
                    <a:lumOff val="25000"/>
                  </a:schemeClr>
                </a:solidFill>
              </a:defRPr>
            </a:lvl1pPr>
          </a:lstStyle>
          <a:p>
            <a:r>
              <a:rPr lang="en-US" noProof="0"/>
              <a:t>Click to edit Master title style</a:t>
            </a:r>
          </a:p>
        </p:txBody>
      </p:sp>
      <p:sp>
        <p:nvSpPr>
          <p:cNvPr id="5" name="Text Placeholder 4">
            <a:extLst>
              <a:ext uri="{FF2B5EF4-FFF2-40B4-BE49-F238E27FC236}">
                <a16:creationId xmlns:a16="http://schemas.microsoft.com/office/drawing/2014/main" id="{D52B871F-F800-4B02-8408-FF5D438CFEC4}"/>
              </a:ext>
            </a:extLst>
          </p:cNvPr>
          <p:cNvSpPr>
            <a:spLocks noGrp="1"/>
          </p:cNvSpPr>
          <p:nvPr>
            <p:ph type="body" sz="quarter" idx="13" hasCustomPrompt="1"/>
          </p:nvPr>
        </p:nvSpPr>
        <p:spPr>
          <a:xfrm>
            <a:off x="431800" y="1008000"/>
            <a:ext cx="10144125"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cxnSp>
        <p:nvCxnSpPr>
          <p:cNvPr id="13" name="Straight Arrow Connector 12">
            <a:extLst>
              <a:ext uri="{FF2B5EF4-FFF2-40B4-BE49-F238E27FC236}">
                <a16:creationId xmlns:a16="http://schemas.microsoft.com/office/drawing/2014/main" id="{B16E60CE-69EE-40F4-8E4C-791A1F450E6E}"/>
              </a:ext>
            </a:extLst>
          </p:cNvPr>
          <p:cNvCxnSpPr>
            <a:cxnSpLocks/>
          </p:cNvCxnSpPr>
          <p:nvPr userDrawn="1"/>
        </p:nvCxnSpPr>
        <p:spPr>
          <a:xfrm>
            <a:off x="431800" y="3866682"/>
            <a:ext cx="10290173" cy="0"/>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Text Placeholder 10">
            <a:extLst>
              <a:ext uri="{FF2B5EF4-FFF2-40B4-BE49-F238E27FC236}">
                <a16:creationId xmlns:a16="http://schemas.microsoft.com/office/drawing/2014/main" id="{506130DE-93C9-481E-A69F-9CF6AA9948FF}"/>
              </a:ext>
            </a:extLst>
          </p:cNvPr>
          <p:cNvSpPr>
            <a:spLocks noGrp="1"/>
          </p:cNvSpPr>
          <p:nvPr>
            <p:ph type="body" sz="quarter" idx="33" hasCustomPrompt="1"/>
          </p:nvPr>
        </p:nvSpPr>
        <p:spPr>
          <a:xfrm>
            <a:off x="2791884" y="3973125"/>
            <a:ext cx="415608" cy="201776"/>
          </a:xfrm>
        </p:spPr>
        <p:txBody>
          <a:bodyPr anchor="ctr"/>
          <a:lstStyle>
            <a:lvl1pPr marL="0" indent="0" algn="ctr">
              <a:buNone/>
              <a:defRPr sz="1400">
                <a:solidFill>
                  <a:schemeClr val="tx1">
                    <a:lumMod val="50000"/>
                    <a:lumOff val="50000"/>
                  </a:schemeClr>
                </a:solidFill>
              </a:defRPr>
            </a:lvl1pPr>
          </a:lstStyle>
          <a:p>
            <a:pPr lvl="0"/>
            <a:r>
              <a:rPr lang="en-US" noProof="0"/>
              <a:t>Year</a:t>
            </a:r>
          </a:p>
        </p:txBody>
      </p:sp>
      <p:sp>
        <p:nvSpPr>
          <p:cNvPr id="15" name="Text Placeholder 10">
            <a:extLst>
              <a:ext uri="{FF2B5EF4-FFF2-40B4-BE49-F238E27FC236}">
                <a16:creationId xmlns:a16="http://schemas.microsoft.com/office/drawing/2014/main" id="{31BCBEDF-E4C4-4EA5-B5EE-39C430D1471F}"/>
              </a:ext>
            </a:extLst>
          </p:cNvPr>
          <p:cNvSpPr>
            <a:spLocks noGrp="1"/>
          </p:cNvSpPr>
          <p:nvPr>
            <p:ph type="body" sz="quarter" idx="34" hasCustomPrompt="1"/>
          </p:nvPr>
        </p:nvSpPr>
        <p:spPr>
          <a:xfrm>
            <a:off x="43179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6" name="Text Placeholder 10">
            <a:extLst>
              <a:ext uri="{FF2B5EF4-FFF2-40B4-BE49-F238E27FC236}">
                <a16:creationId xmlns:a16="http://schemas.microsoft.com/office/drawing/2014/main" id="{BFE6B470-2415-4509-A40D-EBFFBC9F3847}"/>
              </a:ext>
            </a:extLst>
          </p:cNvPr>
          <p:cNvSpPr>
            <a:spLocks noGrp="1"/>
          </p:cNvSpPr>
          <p:nvPr>
            <p:ph type="body" sz="quarter" idx="35" hasCustomPrompt="1"/>
          </p:nvPr>
        </p:nvSpPr>
        <p:spPr>
          <a:xfrm>
            <a:off x="903816"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7" name="Text Placeholder 10">
            <a:extLst>
              <a:ext uri="{FF2B5EF4-FFF2-40B4-BE49-F238E27FC236}">
                <a16:creationId xmlns:a16="http://schemas.microsoft.com/office/drawing/2014/main" id="{A0705EEE-728D-4722-B49E-4C9C62644EC3}"/>
              </a:ext>
            </a:extLst>
          </p:cNvPr>
          <p:cNvSpPr>
            <a:spLocks noGrp="1"/>
          </p:cNvSpPr>
          <p:nvPr>
            <p:ph type="body" sz="quarter" idx="36" hasCustomPrompt="1"/>
          </p:nvPr>
        </p:nvSpPr>
        <p:spPr>
          <a:xfrm>
            <a:off x="1375833"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8" name="Text Placeholder 10">
            <a:extLst>
              <a:ext uri="{FF2B5EF4-FFF2-40B4-BE49-F238E27FC236}">
                <a16:creationId xmlns:a16="http://schemas.microsoft.com/office/drawing/2014/main" id="{0781D02C-C5B9-410A-B620-AAA24A1B2AC7}"/>
              </a:ext>
            </a:extLst>
          </p:cNvPr>
          <p:cNvSpPr>
            <a:spLocks noGrp="1"/>
          </p:cNvSpPr>
          <p:nvPr>
            <p:ph type="body" sz="quarter" idx="37" hasCustomPrompt="1"/>
          </p:nvPr>
        </p:nvSpPr>
        <p:spPr>
          <a:xfrm>
            <a:off x="1847850"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9" name="Text Placeholder 10">
            <a:extLst>
              <a:ext uri="{FF2B5EF4-FFF2-40B4-BE49-F238E27FC236}">
                <a16:creationId xmlns:a16="http://schemas.microsoft.com/office/drawing/2014/main" id="{C203B9F4-A221-4AF4-8440-C9B1BB3F602A}"/>
              </a:ext>
            </a:extLst>
          </p:cNvPr>
          <p:cNvSpPr>
            <a:spLocks noGrp="1"/>
          </p:cNvSpPr>
          <p:nvPr>
            <p:ph type="body" sz="quarter" idx="38" hasCustomPrompt="1"/>
          </p:nvPr>
        </p:nvSpPr>
        <p:spPr>
          <a:xfrm>
            <a:off x="8456084" y="3973125"/>
            <a:ext cx="415608" cy="201776"/>
          </a:xfrm>
        </p:spPr>
        <p:txBody>
          <a:bodyPr anchor="ctr"/>
          <a:lstStyle>
            <a:lvl1pPr marL="0" indent="0" algn="ctr">
              <a:buNone/>
              <a:defRPr sz="1400">
                <a:solidFill>
                  <a:schemeClr val="tx1">
                    <a:lumMod val="50000"/>
                    <a:lumOff val="50000"/>
                  </a:schemeClr>
                </a:solidFill>
              </a:defRPr>
            </a:lvl1pPr>
          </a:lstStyle>
          <a:p>
            <a:pPr lvl="0"/>
            <a:r>
              <a:rPr lang="en-US" noProof="0"/>
              <a:t>Year</a:t>
            </a:r>
          </a:p>
        </p:txBody>
      </p:sp>
      <p:sp>
        <p:nvSpPr>
          <p:cNvPr id="20" name="Text Placeholder 10">
            <a:extLst>
              <a:ext uri="{FF2B5EF4-FFF2-40B4-BE49-F238E27FC236}">
                <a16:creationId xmlns:a16="http://schemas.microsoft.com/office/drawing/2014/main" id="{5CA11888-C540-49FD-BC96-7DF43B9144FE}"/>
              </a:ext>
            </a:extLst>
          </p:cNvPr>
          <p:cNvSpPr>
            <a:spLocks noGrp="1"/>
          </p:cNvSpPr>
          <p:nvPr>
            <p:ph type="body" sz="quarter" idx="39" hasCustomPrompt="1"/>
          </p:nvPr>
        </p:nvSpPr>
        <p:spPr>
          <a:xfrm>
            <a:off x="2319867"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1" name="Text Placeholder 10">
            <a:extLst>
              <a:ext uri="{FF2B5EF4-FFF2-40B4-BE49-F238E27FC236}">
                <a16:creationId xmlns:a16="http://schemas.microsoft.com/office/drawing/2014/main" id="{B90B995A-D6D8-4085-8C72-FDAF0B400A01}"/>
              </a:ext>
            </a:extLst>
          </p:cNvPr>
          <p:cNvSpPr>
            <a:spLocks noGrp="1"/>
          </p:cNvSpPr>
          <p:nvPr>
            <p:ph type="body" sz="quarter" idx="40" hasCustomPrompt="1"/>
          </p:nvPr>
        </p:nvSpPr>
        <p:spPr>
          <a:xfrm>
            <a:off x="2791884"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2" name="Text Placeholder 10">
            <a:extLst>
              <a:ext uri="{FF2B5EF4-FFF2-40B4-BE49-F238E27FC236}">
                <a16:creationId xmlns:a16="http://schemas.microsoft.com/office/drawing/2014/main" id="{765307A9-791B-47A4-A9C6-E607A9921675}"/>
              </a:ext>
            </a:extLst>
          </p:cNvPr>
          <p:cNvSpPr>
            <a:spLocks noGrp="1"/>
          </p:cNvSpPr>
          <p:nvPr>
            <p:ph type="body" sz="quarter" idx="41" hasCustomPrompt="1"/>
          </p:nvPr>
        </p:nvSpPr>
        <p:spPr>
          <a:xfrm>
            <a:off x="3263901"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3" name="Text Placeholder 10">
            <a:extLst>
              <a:ext uri="{FF2B5EF4-FFF2-40B4-BE49-F238E27FC236}">
                <a16:creationId xmlns:a16="http://schemas.microsoft.com/office/drawing/2014/main" id="{C75703B4-3B5A-4163-8DB7-E9009BF81C5C}"/>
              </a:ext>
            </a:extLst>
          </p:cNvPr>
          <p:cNvSpPr>
            <a:spLocks noGrp="1"/>
          </p:cNvSpPr>
          <p:nvPr>
            <p:ph type="body" sz="quarter" idx="42" hasCustomPrompt="1"/>
          </p:nvPr>
        </p:nvSpPr>
        <p:spPr>
          <a:xfrm>
            <a:off x="467995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4" name="Text Placeholder 10">
            <a:extLst>
              <a:ext uri="{FF2B5EF4-FFF2-40B4-BE49-F238E27FC236}">
                <a16:creationId xmlns:a16="http://schemas.microsoft.com/office/drawing/2014/main" id="{FF332F6F-6B3C-45E2-9EF6-8FB202384A68}"/>
              </a:ext>
            </a:extLst>
          </p:cNvPr>
          <p:cNvSpPr>
            <a:spLocks noGrp="1"/>
          </p:cNvSpPr>
          <p:nvPr>
            <p:ph type="body" sz="quarter" idx="43" hasCustomPrompt="1"/>
          </p:nvPr>
        </p:nvSpPr>
        <p:spPr>
          <a:xfrm>
            <a:off x="3735918"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5" name="Text Placeholder 10">
            <a:extLst>
              <a:ext uri="{FF2B5EF4-FFF2-40B4-BE49-F238E27FC236}">
                <a16:creationId xmlns:a16="http://schemas.microsoft.com/office/drawing/2014/main" id="{66BFBD2C-240C-4899-9562-75499D8C46E4}"/>
              </a:ext>
            </a:extLst>
          </p:cNvPr>
          <p:cNvSpPr>
            <a:spLocks noGrp="1"/>
          </p:cNvSpPr>
          <p:nvPr>
            <p:ph type="body" sz="quarter" idx="44" hasCustomPrompt="1"/>
          </p:nvPr>
        </p:nvSpPr>
        <p:spPr>
          <a:xfrm>
            <a:off x="4207935"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6" name="Text Placeholder 10">
            <a:extLst>
              <a:ext uri="{FF2B5EF4-FFF2-40B4-BE49-F238E27FC236}">
                <a16:creationId xmlns:a16="http://schemas.microsoft.com/office/drawing/2014/main" id="{777ECC7E-1DD1-475C-BA92-16BEA144C233}"/>
              </a:ext>
            </a:extLst>
          </p:cNvPr>
          <p:cNvSpPr>
            <a:spLocks noGrp="1"/>
          </p:cNvSpPr>
          <p:nvPr>
            <p:ph type="body" sz="quarter" idx="45" hasCustomPrompt="1"/>
          </p:nvPr>
        </p:nvSpPr>
        <p:spPr>
          <a:xfrm>
            <a:off x="515196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7" name="Text Placeholder 10">
            <a:extLst>
              <a:ext uri="{FF2B5EF4-FFF2-40B4-BE49-F238E27FC236}">
                <a16:creationId xmlns:a16="http://schemas.microsoft.com/office/drawing/2014/main" id="{9FD2184F-25B2-4976-9C55-9D79732D00D0}"/>
              </a:ext>
            </a:extLst>
          </p:cNvPr>
          <p:cNvSpPr>
            <a:spLocks noGrp="1"/>
          </p:cNvSpPr>
          <p:nvPr>
            <p:ph type="body" sz="quarter" idx="46" hasCustomPrompt="1"/>
          </p:nvPr>
        </p:nvSpPr>
        <p:spPr>
          <a:xfrm>
            <a:off x="5623986"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8" name="Text Placeholder 10">
            <a:extLst>
              <a:ext uri="{FF2B5EF4-FFF2-40B4-BE49-F238E27FC236}">
                <a16:creationId xmlns:a16="http://schemas.microsoft.com/office/drawing/2014/main" id="{2D433B78-8F48-492C-B8BA-C519A010F573}"/>
              </a:ext>
            </a:extLst>
          </p:cNvPr>
          <p:cNvSpPr>
            <a:spLocks noGrp="1"/>
          </p:cNvSpPr>
          <p:nvPr>
            <p:ph type="body" sz="quarter" idx="47" hasCustomPrompt="1"/>
          </p:nvPr>
        </p:nvSpPr>
        <p:spPr>
          <a:xfrm>
            <a:off x="609599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9" name="Text Placeholder 10">
            <a:extLst>
              <a:ext uri="{FF2B5EF4-FFF2-40B4-BE49-F238E27FC236}">
                <a16:creationId xmlns:a16="http://schemas.microsoft.com/office/drawing/2014/main" id="{65D53937-4C12-41A9-96A9-D197CE5CBC1B}"/>
              </a:ext>
            </a:extLst>
          </p:cNvPr>
          <p:cNvSpPr>
            <a:spLocks noGrp="1"/>
          </p:cNvSpPr>
          <p:nvPr>
            <p:ph type="body" sz="quarter" idx="48" hasCustomPrompt="1"/>
          </p:nvPr>
        </p:nvSpPr>
        <p:spPr>
          <a:xfrm>
            <a:off x="656801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0" name="Text Placeholder 10">
            <a:extLst>
              <a:ext uri="{FF2B5EF4-FFF2-40B4-BE49-F238E27FC236}">
                <a16:creationId xmlns:a16="http://schemas.microsoft.com/office/drawing/2014/main" id="{22259E25-16AB-42DF-83CC-F05BA57CFC25}"/>
              </a:ext>
            </a:extLst>
          </p:cNvPr>
          <p:cNvSpPr>
            <a:spLocks noGrp="1"/>
          </p:cNvSpPr>
          <p:nvPr>
            <p:ph type="body" sz="quarter" idx="49" hasCustomPrompt="1"/>
          </p:nvPr>
        </p:nvSpPr>
        <p:spPr>
          <a:xfrm>
            <a:off x="704002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1" name="Text Placeholder 10">
            <a:extLst>
              <a:ext uri="{FF2B5EF4-FFF2-40B4-BE49-F238E27FC236}">
                <a16:creationId xmlns:a16="http://schemas.microsoft.com/office/drawing/2014/main" id="{A5C84813-8A39-4A01-A745-700E1E5DF39E}"/>
              </a:ext>
            </a:extLst>
          </p:cNvPr>
          <p:cNvSpPr>
            <a:spLocks noGrp="1"/>
          </p:cNvSpPr>
          <p:nvPr>
            <p:ph type="body" sz="quarter" idx="50" hasCustomPrompt="1"/>
          </p:nvPr>
        </p:nvSpPr>
        <p:spPr>
          <a:xfrm>
            <a:off x="7512046"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2" name="Text Placeholder 10">
            <a:extLst>
              <a:ext uri="{FF2B5EF4-FFF2-40B4-BE49-F238E27FC236}">
                <a16:creationId xmlns:a16="http://schemas.microsoft.com/office/drawing/2014/main" id="{35B6B197-CBC9-474D-999F-6BF8B85ABC4B}"/>
              </a:ext>
            </a:extLst>
          </p:cNvPr>
          <p:cNvSpPr>
            <a:spLocks noGrp="1"/>
          </p:cNvSpPr>
          <p:nvPr>
            <p:ph type="body" sz="quarter" idx="51" hasCustomPrompt="1"/>
          </p:nvPr>
        </p:nvSpPr>
        <p:spPr>
          <a:xfrm>
            <a:off x="7984063"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3" name="Text Placeholder 10">
            <a:extLst>
              <a:ext uri="{FF2B5EF4-FFF2-40B4-BE49-F238E27FC236}">
                <a16:creationId xmlns:a16="http://schemas.microsoft.com/office/drawing/2014/main" id="{700D11F4-2B09-4504-9CF2-4E3A19B2F5F4}"/>
              </a:ext>
            </a:extLst>
          </p:cNvPr>
          <p:cNvSpPr>
            <a:spLocks noGrp="1"/>
          </p:cNvSpPr>
          <p:nvPr>
            <p:ph type="body" sz="quarter" idx="52" hasCustomPrompt="1"/>
          </p:nvPr>
        </p:nvSpPr>
        <p:spPr>
          <a:xfrm>
            <a:off x="8456080"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4" name="Text Placeholder 10">
            <a:extLst>
              <a:ext uri="{FF2B5EF4-FFF2-40B4-BE49-F238E27FC236}">
                <a16:creationId xmlns:a16="http://schemas.microsoft.com/office/drawing/2014/main" id="{DF28DDAA-9BDA-43BE-B173-D188212594C6}"/>
              </a:ext>
            </a:extLst>
          </p:cNvPr>
          <p:cNvSpPr>
            <a:spLocks noGrp="1"/>
          </p:cNvSpPr>
          <p:nvPr>
            <p:ph type="body" sz="quarter" idx="53" hasCustomPrompt="1"/>
          </p:nvPr>
        </p:nvSpPr>
        <p:spPr>
          <a:xfrm>
            <a:off x="8928097"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5" name="Text Placeholder 10">
            <a:extLst>
              <a:ext uri="{FF2B5EF4-FFF2-40B4-BE49-F238E27FC236}">
                <a16:creationId xmlns:a16="http://schemas.microsoft.com/office/drawing/2014/main" id="{A55FFBF8-4789-44A0-A9B2-841061C725FD}"/>
              </a:ext>
            </a:extLst>
          </p:cNvPr>
          <p:cNvSpPr>
            <a:spLocks noGrp="1"/>
          </p:cNvSpPr>
          <p:nvPr>
            <p:ph type="body" sz="quarter" idx="54" hasCustomPrompt="1"/>
          </p:nvPr>
        </p:nvSpPr>
        <p:spPr>
          <a:xfrm>
            <a:off x="10344148"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6" name="Text Placeholder 10">
            <a:extLst>
              <a:ext uri="{FF2B5EF4-FFF2-40B4-BE49-F238E27FC236}">
                <a16:creationId xmlns:a16="http://schemas.microsoft.com/office/drawing/2014/main" id="{C33D9234-67AF-4493-9CED-B39D80A70A53}"/>
              </a:ext>
            </a:extLst>
          </p:cNvPr>
          <p:cNvSpPr>
            <a:spLocks noGrp="1"/>
          </p:cNvSpPr>
          <p:nvPr>
            <p:ph type="body" sz="quarter" idx="55" hasCustomPrompt="1"/>
          </p:nvPr>
        </p:nvSpPr>
        <p:spPr>
          <a:xfrm>
            <a:off x="9400114"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7" name="Text Placeholder 10">
            <a:extLst>
              <a:ext uri="{FF2B5EF4-FFF2-40B4-BE49-F238E27FC236}">
                <a16:creationId xmlns:a16="http://schemas.microsoft.com/office/drawing/2014/main" id="{98549725-B11A-4C4E-8DBF-F00E575D61D8}"/>
              </a:ext>
            </a:extLst>
          </p:cNvPr>
          <p:cNvSpPr>
            <a:spLocks noGrp="1"/>
          </p:cNvSpPr>
          <p:nvPr>
            <p:ph type="body" sz="quarter" idx="56" hasCustomPrompt="1"/>
          </p:nvPr>
        </p:nvSpPr>
        <p:spPr>
          <a:xfrm>
            <a:off x="9872131"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40" name="Text Placeholder 3">
            <a:extLst>
              <a:ext uri="{FF2B5EF4-FFF2-40B4-BE49-F238E27FC236}">
                <a16:creationId xmlns:a16="http://schemas.microsoft.com/office/drawing/2014/main" id="{204E7B1E-C17D-4443-B650-E72AD9AA463F}"/>
              </a:ext>
            </a:extLst>
          </p:cNvPr>
          <p:cNvSpPr>
            <a:spLocks noGrp="1"/>
          </p:cNvSpPr>
          <p:nvPr>
            <p:ph type="body" sz="quarter" idx="59" hasCustomPrompt="1"/>
          </p:nvPr>
        </p:nvSpPr>
        <p:spPr>
          <a:xfrm>
            <a:off x="4606680" y="2190750"/>
            <a:ext cx="1793875" cy="561975"/>
          </a:xfrm>
          <a:solidFill>
            <a:schemeClr val="bg1"/>
          </a:solidFill>
          <a:ln w="3175">
            <a:solidFill>
              <a:schemeClr val="accent1"/>
            </a:solidFill>
          </a:ln>
        </p:spPr>
        <p:txBody>
          <a:bodyPr tIns="36000" anchor="t"/>
          <a:lstStyle>
            <a:lvl1pPr marL="0" indent="0" algn="ctr">
              <a:buNone/>
              <a:defRPr sz="1600"/>
            </a:lvl1pPr>
          </a:lstStyle>
          <a:p>
            <a:pPr lvl="0"/>
            <a:r>
              <a:rPr lang="en-US" noProof="0"/>
              <a:t>Item Title</a:t>
            </a:r>
          </a:p>
        </p:txBody>
      </p:sp>
      <p:sp>
        <p:nvSpPr>
          <p:cNvPr id="41" name="Text Placeholder 36">
            <a:extLst>
              <a:ext uri="{FF2B5EF4-FFF2-40B4-BE49-F238E27FC236}">
                <a16:creationId xmlns:a16="http://schemas.microsoft.com/office/drawing/2014/main" id="{87DD778A-952C-41DC-A5F9-8023A7099828}"/>
              </a:ext>
            </a:extLst>
          </p:cNvPr>
          <p:cNvSpPr>
            <a:spLocks noGrp="1"/>
          </p:cNvSpPr>
          <p:nvPr>
            <p:ph type="body" sz="quarter" idx="60" hasCustomPrompt="1"/>
          </p:nvPr>
        </p:nvSpPr>
        <p:spPr>
          <a:xfrm>
            <a:off x="4658409" y="2505005"/>
            <a:ext cx="1690417" cy="224670"/>
          </a:xfrm>
        </p:spPr>
        <p:txBody>
          <a:bodyPr/>
          <a:lstStyle>
            <a:lvl1pPr marL="0" indent="0" algn="ctr">
              <a:buNone/>
              <a:defRPr sz="1200">
                <a:solidFill>
                  <a:schemeClr val="tx1">
                    <a:lumMod val="50000"/>
                    <a:lumOff val="50000"/>
                  </a:schemeClr>
                </a:solidFill>
              </a:defRPr>
            </a:lvl1pPr>
          </a:lstStyle>
          <a:p>
            <a:pPr lvl="0"/>
            <a:r>
              <a:rPr lang="en-US" noProof="0"/>
              <a:t>Month, Year</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US" noProof="0" dirty="0"/>
              <a:t>Add a footer</a:t>
            </a:r>
          </a:p>
        </p:txBody>
      </p:sp>
      <p:sp>
        <p:nvSpPr>
          <p:cNvPr id="38" name="Slide Number Placeholder 6">
            <a:extLst>
              <a:ext uri="{FF2B5EF4-FFF2-40B4-BE49-F238E27FC236}">
                <a16:creationId xmlns:a16="http://schemas.microsoft.com/office/drawing/2014/main" id="{C4B93A79-C848-FB4C-BF10-00BE7B66F061}"/>
              </a:ext>
            </a:extLst>
          </p:cNvPr>
          <p:cNvSpPr>
            <a:spLocks noGrp="1"/>
          </p:cNvSpPr>
          <p:nvPr>
            <p:ph type="sldNum" sz="quarter" idx="61"/>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9090058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am 3 Member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a:xfrm>
            <a:off x="432000" y="432000"/>
            <a:ext cx="10143235" cy="432000"/>
          </a:xfrm>
        </p:spPr>
        <p:txBody>
          <a:bodyPr/>
          <a:lstStyle>
            <a:lvl1pPr>
              <a:defRPr>
                <a:solidFill>
                  <a:schemeClr val="tx1">
                    <a:lumMod val="75000"/>
                    <a:lumOff val="25000"/>
                  </a:schemeClr>
                </a:solidFill>
              </a:defRPr>
            </a:lvl1pPr>
          </a:lstStyle>
          <a:p>
            <a:r>
              <a:rPr lang="en-US" noProof="0"/>
              <a:t>Click to edit Master title style</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US" noProof="0" dirty="0"/>
              <a:t>Add a footer</a:t>
            </a:r>
          </a:p>
        </p:txBody>
      </p:sp>
      <p:sp>
        <p:nvSpPr>
          <p:cNvPr id="5" name="Text Placeholder 4">
            <a:extLst>
              <a:ext uri="{FF2B5EF4-FFF2-40B4-BE49-F238E27FC236}">
                <a16:creationId xmlns:a16="http://schemas.microsoft.com/office/drawing/2014/main" id="{D52B871F-F800-4B02-8408-FF5D438CFEC4}"/>
              </a:ext>
            </a:extLst>
          </p:cNvPr>
          <p:cNvSpPr>
            <a:spLocks noGrp="1"/>
          </p:cNvSpPr>
          <p:nvPr>
            <p:ph type="body" sz="quarter" idx="13" hasCustomPrompt="1"/>
          </p:nvPr>
        </p:nvSpPr>
        <p:spPr>
          <a:xfrm>
            <a:off x="431800" y="1008000"/>
            <a:ext cx="10144125"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8" name="Picture Placeholder 4">
            <a:extLst>
              <a:ext uri="{FF2B5EF4-FFF2-40B4-BE49-F238E27FC236}">
                <a16:creationId xmlns:a16="http://schemas.microsoft.com/office/drawing/2014/main" id="{EC13E70C-589A-40D0-83ED-C913136ACD7E}"/>
              </a:ext>
            </a:extLst>
          </p:cNvPr>
          <p:cNvSpPr>
            <a:spLocks noGrp="1"/>
          </p:cNvSpPr>
          <p:nvPr>
            <p:ph type="pic" sz="quarter" idx="14" hasCustomPrompt="1"/>
          </p:nvPr>
        </p:nvSpPr>
        <p:spPr>
          <a:xfrm>
            <a:off x="431800" y="1952049"/>
            <a:ext cx="1476951" cy="1476951"/>
          </a:xfrm>
          <a:solidFill>
            <a:schemeClr val="bg1">
              <a:lumMod val="95000"/>
              <a:alpha val="70000"/>
            </a:schemeClr>
          </a:solidFill>
          <a:ln w="12700" cap="flat">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Insert or Drag and Drop Image Here</a:t>
            </a:r>
          </a:p>
        </p:txBody>
      </p:sp>
      <p:sp>
        <p:nvSpPr>
          <p:cNvPr id="39" name="Text Placeholder 8">
            <a:extLst>
              <a:ext uri="{FF2B5EF4-FFF2-40B4-BE49-F238E27FC236}">
                <a16:creationId xmlns:a16="http://schemas.microsoft.com/office/drawing/2014/main" id="{A975B89D-7E01-4CB2-ABC7-5CFAB076441A}"/>
              </a:ext>
            </a:extLst>
          </p:cNvPr>
          <p:cNvSpPr>
            <a:spLocks noGrp="1"/>
          </p:cNvSpPr>
          <p:nvPr>
            <p:ph type="body" sz="quarter" idx="15" hasCustomPrompt="1"/>
          </p:nvPr>
        </p:nvSpPr>
        <p:spPr>
          <a:xfrm>
            <a:off x="431800" y="3557684"/>
            <a:ext cx="2830441" cy="395805"/>
          </a:xfrm>
        </p:spPr>
        <p:txBody>
          <a:bodyPr anchor="b"/>
          <a:lstStyle>
            <a:lvl1pPr marL="0" indent="0" algn="l">
              <a:buFont typeface="Arial" panose="020B0604020202020204" pitchFamily="34" charset="0"/>
              <a:buNone/>
              <a:defRPr sz="2400"/>
            </a:lvl1pPr>
          </a:lstStyle>
          <a:p>
            <a:pPr lvl="0"/>
            <a:r>
              <a:rPr lang="en-US" noProof="0"/>
              <a:t>Name</a:t>
            </a:r>
          </a:p>
        </p:txBody>
      </p:sp>
      <p:sp>
        <p:nvSpPr>
          <p:cNvPr id="42" name="Text Placeholder 10">
            <a:extLst>
              <a:ext uri="{FF2B5EF4-FFF2-40B4-BE49-F238E27FC236}">
                <a16:creationId xmlns:a16="http://schemas.microsoft.com/office/drawing/2014/main" id="{A4230AA3-993A-4092-A471-053453DEF31B}"/>
              </a:ext>
            </a:extLst>
          </p:cNvPr>
          <p:cNvSpPr>
            <a:spLocks noGrp="1"/>
          </p:cNvSpPr>
          <p:nvPr>
            <p:ph type="body" sz="quarter" idx="16" hasCustomPrompt="1"/>
          </p:nvPr>
        </p:nvSpPr>
        <p:spPr>
          <a:xfrm>
            <a:off x="431800" y="4452773"/>
            <a:ext cx="2830441" cy="1250615"/>
          </a:xfrm>
        </p:spPr>
        <p:txBody>
          <a:bodyPr/>
          <a:lstStyle>
            <a:lvl1pPr marL="0" indent="0" algn="l">
              <a:buNone/>
              <a:defRPr sz="1400">
                <a:solidFill>
                  <a:schemeClr val="tx1">
                    <a:lumMod val="50000"/>
                    <a:lumOff val="50000"/>
                  </a:schemeClr>
                </a:solidFill>
              </a:defRPr>
            </a:lvl1pPr>
          </a:lstStyle>
          <a:p>
            <a:pPr lvl="0"/>
            <a:r>
              <a:rPr lang="en-US" noProof="0"/>
              <a:t>Short Bio</a:t>
            </a:r>
          </a:p>
        </p:txBody>
      </p:sp>
      <p:sp>
        <p:nvSpPr>
          <p:cNvPr id="43" name="Text Placeholder 8">
            <a:extLst>
              <a:ext uri="{FF2B5EF4-FFF2-40B4-BE49-F238E27FC236}">
                <a16:creationId xmlns:a16="http://schemas.microsoft.com/office/drawing/2014/main" id="{91052B18-094B-44AE-B97A-C724CAB4A96B}"/>
              </a:ext>
            </a:extLst>
          </p:cNvPr>
          <p:cNvSpPr>
            <a:spLocks noGrp="1"/>
          </p:cNvSpPr>
          <p:nvPr>
            <p:ph type="body" sz="quarter" idx="33" hasCustomPrompt="1"/>
          </p:nvPr>
        </p:nvSpPr>
        <p:spPr>
          <a:xfrm>
            <a:off x="431800" y="4082173"/>
            <a:ext cx="2830441" cy="245885"/>
          </a:xfrm>
        </p:spPr>
        <p:txBody>
          <a:bodyPr/>
          <a:lstStyle>
            <a:lvl1pPr marL="0" indent="0" algn="l">
              <a:buFont typeface="Arial" panose="020B0604020202020204" pitchFamily="34" charset="0"/>
              <a:buNone/>
              <a:defRPr sz="1400">
                <a:solidFill>
                  <a:schemeClr val="bg1">
                    <a:lumMod val="50000"/>
                  </a:schemeClr>
                </a:solidFill>
              </a:defRPr>
            </a:lvl1pPr>
          </a:lstStyle>
          <a:p>
            <a:pPr lvl="0"/>
            <a:r>
              <a:rPr lang="en-US" noProof="0"/>
              <a:t>Title</a:t>
            </a:r>
          </a:p>
        </p:txBody>
      </p:sp>
      <p:sp>
        <p:nvSpPr>
          <p:cNvPr id="44" name="Picture Placeholder 4">
            <a:extLst>
              <a:ext uri="{FF2B5EF4-FFF2-40B4-BE49-F238E27FC236}">
                <a16:creationId xmlns:a16="http://schemas.microsoft.com/office/drawing/2014/main" id="{45BB7166-E008-49D6-8450-A5312FEF5DA3}"/>
              </a:ext>
            </a:extLst>
          </p:cNvPr>
          <p:cNvSpPr>
            <a:spLocks noGrp="1"/>
          </p:cNvSpPr>
          <p:nvPr>
            <p:ph type="pic" sz="quarter" idx="34" hasCustomPrompt="1"/>
          </p:nvPr>
        </p:nvSpPr>
        <p:spPr>
          <a:xfrm>
            <a:off x="4088297" y="1952049"/>
            <a:ext cx="1476951" cy="1476951"/>
          </a:xfrm>
          <a:solidFill>
            <a:schemeClr val="bg1">
              <a:lumMod val="95000"/>
              <a:alpha val="70000"/>
            </a:schemeClr>
          </a:solidFill>
          <a:ln w="12700" cap="flat">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Insert or Drag and Drop Image Here</a:t>
            </a:r>
          </a:p>
        </p:txBody>
      </p:sp>
      <p:sp>
        <p:nvSpPr>
          <p:cNvPr id="45" name="Text Placeholder 8">
            <a:extLst>
              <a:ext uri="{FF2B5EF4-FFF2-40B4-BE49-F238E27FC236}">
                <a16:creationId xmlns:a16="http://schemas.microsoft.com/office/drawing/2014/main" id="{0AE9D0EE-057F-4334-8F2F-646129CE3052}"/>
              </a:ext>
            </a:extLst>
          </p:cNvPr>
          <p:cNvSpPr>
            <a:spLocks noGrp="1"/>
          </p:cNvSpPr>
          <p:nvPr>
            <p:ph type="body" sz="quarter" idx="35" hasCustomPrompt="1"/>
          </p:nvPr>
        </p:nvSpPr>
        <p:spPr>
          <a:xfrm>
            <a:off x="4088297" y="3557684"/>
            <a:ext cx="2830441" cy="395805"/>
          </a:xfrm>
        </p:spPr>
        <p:txBody>
          <a:bodyPr anchor="b"/>
          <a:lstStyle>
            <a:lvl1pPr marL="0" indent="0" algn="l">
              <a:buFont typeface="Arial" panose="020B0604020202020204" pitchFamily="34" charset="0"/>
              <a:buNone/>
              <a:defRPr sz="2400"/>
            </a:lvl1pPr>
          </a:lstStyle>
          <a:p>
            <a:pPr lvl="0"/>
            <a:r>
              <a:rPr lang="en-US" noProof="0"/>
              <a:t>Name</a:t>
            </a:r>
          </a:p>
        </p:txBody>
      </p:sp>
      <p:sp>
        <p:nvSpPr>
          <p:cNvPr id="46" name="Text Placeholder 10">
            <a:extLst>
              <a:ext uri="{FF2B5EF4-FFF2-40B4-BE49-F238E27FC236}">
                <a16:creationId xmlns:a16="http://schemas.microsoft.com/office/drawing/2014/main" id="{63EC5DB9-C6BA-4136-BE69-07558AC30E96}"/>
              </a:ext>
            </a:extLst>
          </p:cNvPr>
          <p:cNvSpPr>
            <a:spLocks noGrp="1"/>
          </p:cNvSpPr>
          <p:nvPr>
            <p:ph type="body" sz="quarter" idx="36" hasCustomPrompt="1"/>
          </p:nvPr>
        </p:nvSpPr>
        <p:spPr>
          <a:xfrm>
            <a:off x="4088297" y="4452773"/>
            <a:ext cx="2830441" cy="1250615"/>
          </a:xfrm>
        </p:spPr>
        <p:txBody>
          <a:bodyPr/>
          <a:lstStyle>
            <a:lvl1pPr marL="0" indent="0" algn="l">
              <a:buNone/>
              <a:defRPr sz="1400">
                <a:solidFill>
                  <a:schemeClr val="tx1">
                    <a:lumMod val="50000"/>
                    <a:lumOff val="50000"/>
                  </a:schemeClr>
                </a:solidFill>
              </a:defRPr>
            </a:lvl1pPr>
          </a:lstStyle>
          <a:p>
            <a:pPr lvl="0"/>
            <a:r>
              <a:rPr lang="en-US" noProof="0"/>
              <a:t>Short Bio</a:t>
            </a:r>
          </a:p>
        </p:txBody>
      </p:sp>
      <p:sp>
        <p:nvSpPr>
          <p:cNvPr id="47" name="Text Placeholder 8">
            <a:extLst>
              <a:ext uri="{FF2B5EF4-FFF2-40B4-BE49-F238E27FC236}">
                <a16:creationId xmlns:a16="http://schemas.microsoft.com/office/drawing/2014/main" id="{99CC3712-4773-4EA8-B93D-6D6062E08631}"/>
              </a:ext>
            </a:extLst>
          </p:cNvPr>
          <p:cNvSpPr>
            <a:spLocks noGrp="1"/>
          </p:cNvSpPr>
          <p:nvPr>
            <p:ph type="body" sz="quarter" idx="37" hasCustomPrompt="1"/>
          </p:nvPr>
        </p:nvSpPr>
        <p:spPr>
          <a:xfrm>
            <a:off x="4088297" y="4082173"/>
            <a:ext cx="2830441" cy="245885"/>
          </a:xfrm>
        </p:spPr>
        <p:txBody>
          <a:bodyPr/>
          <a:lstStyle>
            <a:lvl1pPr marL="0" indent="0" algn="l">
              <a:buFont typeface="Arial" panose="020B0604020202020204" pitchFamily="34" charset="0"/>
              <a:buNone/>
              <a:defRPr sz="1400">
                <a:solidFill>
                  <a:schemeClr val="bg1">
                    <a:lumMod val="50000"/>
                  </a:schemeClr>
                </a:solidFill>
              </a:defRPr>
            </a:lvl1pPr>
          </a:lstStyle>
          <a:p>
            <a:pPr lvl="0"/>
            <a:r>
              <a:rPr lang="en-US" noProof="0"/>
              <a:t>Title</a:t>
            </a:r>
          </a:p>
        </p:txBody>
      </p:sp>
      <p:sp>
        <p:nvSpPr>
          <p:cNvPr id="48" name="Picture Placeholder 4">
            <a:extLst>
              <a:ext uri="{FF2B5EF4-FFF2-40B4-BE49-F238E27FC236}">
                <a16:creationId xmlns:a16="http://schemas.microsoft.com/office/drawing/2014/main" id="{B8CCF0D9-2E35-46E1-9212-1B3509896D23}"/>
              </a:ext>
            </a:extLst>
          </p:cNvPr>
          <p:cNvSpPr>
            <a:spLocks noGrp="1"/>
          </p:cNvSpPr>
          <p:nvPr>
            <p:ph type="pic" sz="quarter" idx="38" hasCustomPrompt="1"/>
          </p:nvPr>
        </p:nvSpPr>
        <p:spPr>
          <a:xfrm>
            <a:off x="7744794" y="1952049"/>
            <a:ext cx="1476951" cy="1476951"/>
          </a:xfrm>
          <a:solidFill>
            <a:schemeClr val="bg1">
              <a:lumMod val="95000"/>
              <a:alpha val="70000"/>
            </a:schemeClr>
          </a:solidFill>
          <a:ln w="12700" cap="flat">
            <a:solidFill>
              <a:schemeClr val="accent3"/>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Insert or Drag and Drop Image Here</a:t>
            </a:r>
          </a:p>
        </p:txBody>
      </p:sp>
      <p:sp>
        <p:nvSpPr>
          <p:cNvPr id="49" name="Text Placeholder 8">
            <a:extLst>
              <a:ext uri="{FF2B5EF4-FFF2-40B4-BE49-F238E27FC236}">
                <a16:creationId xmlns:a16="http://schemas.microsoft.com/office/drawing/2014/main" id="{D919871E-8721-4C49-8AB2-C0D348DAFA5B}"/>
              </a:ext>
            </a:extLst>
          </p:cNvPr>
          <p:cNvSpPr>
            <a:spLocks noGrp="1"/>
          </p:cNvSpPr>
          <p:nvPr>
            <p:ph type="body" sz="quarter" idx="39" hasCustomPrompt="1"/>
          </p:nvPr>
        </p:nvSpPr>
        <p:spPr>
          <a:xfrm>
            <a:off x="7744794" y="3557684"/>
            <a:ext cx="2830441" cy="395805"/>
          </a:xfrm>
        </p:spPr>
        <p:txBody>
          <a:bodyPr anchor="b"/>
          <a:lstStyle>
            <a:lvl1pPr marL="0" indent="0" algn="l">
              <a:buFont typeface="Arial" panose="020B0604020202020204" pitchFamily="34" charset="0"/>
              <a:buNone/>
              <a:defRPr sz="2400"/>
            </a:lvl1pPr>
          </a:lstStyle>
          <a:p>
            <a:pPr lvl="0"/>
            <a:r>
              <a:rPr lang="en-US" noProof="0"/>
              <a:t>Name</a:t>
            </a:r>
          </a:p>
        </p:txBody>
      </p:sp>
      <p:sp>
        <p:nvSpPr>
          <p:cNvPr id="50" name="Text Placeholder 10">
            <a:extLst>
              <a:ext uri="{FF2B5EF4-FFF2-40B4-BE49-F238E27FC236}">
                <a16:creationId xmlns:a16="http://schemas.microsoft.com/office/drawing/2014/main" id="{7D780DEF-5C9E-4113-965F-1F5355E35E52}"/>
              </a:ext>
            </a:extLst>
          </p:cNvPr>
          <p:cNvSpPr>
            <a:spLocks noGrp="1"/>
          </p:cNvSpPr>
          <p:nvPr>
            <p:ph type="body" sz="quarter" idx="40" hasCustomPrompt="1"/>
          </p:nvPr>
        </p:nvSpPr>
        <p:spPr>
          <a:xfrm>
            <a:off x="7744794" y="4452773"/>
            <a:ext cx="2830441" cy="1250615"/>
          </a:xfrm>
        </p:spPr>
        <p:txBody>
          <a:bodyPr/>
          <a:lstStyle>
            <a:lvl1pPr marL="0" indent="0" algn="l">
              <a:buNone/>
              <a:defRPr sz="1400">
                <a:solidFill>
                  <a:schemeClr val="tx1">
                    <a:lumMod val="50000"/>
                    <a:lumOff val="50000"/>
                  </a:schemeClr>
                </a:solidFill>
              </a:defRPr>
            </a:lvl1pPr>
          </a:lstStyle>
          <a:p>
            <a:pPr lvl="0"/>
            <a:r>
              <a:rPr lang="en-US" noProof="0"/>
              <a:t>Short Bio</a:t>
            </a:r>
          </a:p>
        </p:txBody>
      </p:sp>
      <p:sp>
        <p:nvSpPr>
          <p:cNvPr id="51" name="Text Placeholder 8">
            <a:extLst>
              <a:ext uri="{FF2B5EF4-FFF2-40B4-BE49-F238E27FC236}">
                <a16:creationId xmlns:a16="http://schemas.microsoft.com/office/drawing/2014/main" id="{3BC28981-C986-493A-8659-FAE5C4402348}"/>
              </a:ext>
            </a:extLst>
          </p:cNvPr>
          <p:cNvSpPr>
            <a:spLocks noGrp="1"/>
          </p:cNvSpPr>
          <p:nvPr>
            <p:ph type="body" sz="quarter" idx="41" hasCustomPrompt="1"/>
          </p:nvPr>
        </p:nvSpPr>
        <p:spPr>
          <a:xfrm>
            <a:off x="7744794" y="4082173"/>
            <a:ext cx="2830441" cy="245885"/>
          </a:xfrm>
        </p:spPr>
        <p:txBody>
          <a:bodyPr/>
          <a:lstStyle>
            <a:lvl1pPr marL="0" indent="0" algn="l">
              <a:buFont typeface="Arial" panose="020B0604020202020204" pitchFamily="34" charset="0"/>
              <a:buNone/>
              <a:defRPr sz="1400">
                <a:solidFill>
                  <a:schemeClr val="bg1">
                    <a:lumMod val="50000"/>
                  </a:schemeClr>
                </a:solidFill>
              </a:defRPr>
            </a:lvl1pPr>
          </a:lstStyle>
          <a:p>
            <a:pPr lvl="0"/>
            <a:r>
              <a:rPr lang="en-US" noProof="0"/>
              <a:t>Title</a:t>
            </a:r>
          </a:p>
        </p:txBody>
      </p:sp>
      <p:sp>
        <p:nvSpPr>
          <p:cNvPr id="18" name="Slide Number Placeholder 6">
            <a:extLst>
              <a:ext uri="{FF2B5EF4-FFF2-40B4-BE49-F238E27FC236}">
                <a16:creationId xmlns:a16="http://schemas.microsoft.com/office/drawing/2014/main" id="{AE8F62FC-AFDE-3E45-856E-4C504FC42FEC}"/>
              </a:ext>
            </a:extLst>
          </p:cNvPr>
          <p:cNvSpPr>
            <a:spLocks noGrp="1"/>
          </p:cNvSpPr>
          <p:nvPr>
            <p:ph type="sldNum" sz="quarter" idx="42"/>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32126431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am 6 Member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a:xfrm>
            <a:off x="432000" y="432000"/>
            <a:ext cx="10143235" cy="432000"/>
          </a:xfrm>
        </p:spPr>
        <p:txBody>
          <a:bodyPr/>
          <a:lstStyle>
            <a:lvl1pPr>
              <a:defRPr>
                <a:solidFill>
                  <a:schemeClr val="tx1">
                    <a:lumMod val="75000"/>
                    <a:lumOff val="25000"/>
                  </a:schemeClr>
                </a:solidFill>
              </a:defRPr>
            </a:lvl1pPr>
          </a:lstStyle>
          <a:p>
            <a:r>
              <a:rPr lang="en-US" noProof="0"/>
              <a:t>Click to edit Master title style</a:t>
            </a:r>
          </a:p>
        </p:txBody>
      </p:sp>
      <p:sp>
        <p:nvSpPr>
          <p:cNvPr id="5" name="Text Placeholder 4">
            <a:extLst>
              <a:ext uri="{FF2B5EF4-FFF2-40B4-BE49-F238E27FC236}">
                <a16:creationId xmlns:a16="http://schemas.microsoft.com/office/drawing/2014/main" id="{D52B871F-F800-4B02-8408-FF5D438CFEC4}"/>
              </a:ext>
            </a:extLst>
          </p:cNvPr>
          <p:cNvSpPr>
            <a:spLocks noGrp="1"/>
          </p:cNvSpPr>
          <p:nvPr>
            <p:ph type="body" sz="quarter" idx="13" hasCustomPrompt="1"/>
          </p:nvPr>
        </p:nvSpPr>
        <p:spPr>
          <a:xfrm>
            <a:off x="431800" y="1008000"/>
            <a:ext cx="10144125"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28" name="Picture Placeholder 15">
            <a:extLst>
              <a:ext uri="{FF2B5EF4-FFF2-40B4-BE49-F238E27FC236}">
                <a16:creationId xmlns:a16="http://schemas.microsoft.com/office/drawing/2014/main" id="{12424001-B070-42CA-89F1-75B99FC8EDEF}"/>
              </a:ext>
            </a:extLst>
          </p:cNvPr>
          <p:cNvSpPr>
            <a:spLocks noGrp="1"/>
          </p:cNvSpPr>
          <p:nvPr>
            <p:ph type="pic" sz="quarter" idx="41"/>
          </p:nvPr>
        </p:nvSpPr>
        <p:spPr>
          <a:xfrm>
            <a:off x="492656" y="2256300"/>
            <a:ext cx="1217130" cy="1217130"/>
          </a:xfrm>
          <a:noFill/>
          <a:ln w="12700" cap="sq">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18" name="Text Placeholder 8">
            <a:extLst>
              <a:ext uri="{FF2B5EF4-FFF2-40B4-BE49-F238E27FC236}">
                <a16:creationId xmlns:a16="http://schemas.microsoft.com/office/drawing/2014/main" id="{CCB83A93-C7AE-47A8-B9E0-8263B17F95ED}"/>
              </a:ext>
            </a:extLst>
          </p:cNvPr>
          <p:cNvSpPr>
            <a:spLocks noGrp="1"/>
          </p:cNvSpPr>
          <p:nvPr>
            <p:ph type="body" sz="quarter" idx="17" hasCustomPrompt="1"/>
          </p:nvPr>
        </p:nvSpPr>
        <p:spPr>
          <a:xfrm>
            <a:off x="1867409" y="2418150"/>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19" name="Text Placeholder 10">
            <a:extLst>
              <a:ext uri="{FF2B5EF4-FFF2-40B4-BE49-F238E27FC236}">
                <a16:creationId xmlns:a16="http://schemas.microsoft.com/office/drawing/2014/main" id="{39B06680-6760-4677-A285-43552615E9EA}"/>
              </a:ext>
            </a:extLst>
          </p:cNvPr>
          <p:cNvSpPr>
            <a:spLocks noGrp="1"/>
          </p:cNvSpPr>
          <p:nvPr>
            <p:ph type="body" sz="quarter" idx="18" hasCustomPrompt="1"/>
          </p:nvPr>
        </p:nvSpPr>
        <p:spPr>
          <a:xfrm>
            <a:off x="1883223" y="3118312"/>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29" name="Picture Placeholder 15">
            <a:extLst>
              <a:ext uri="{FF2B5EF4-FFF2-40B4-BE49-F238E27FC236}">
                <a16:creationId xmlns:a16="http://schemas.microsoft.com/office/drawing/2014/main" id="{06D803D4-7F73-49F7-9CC0-E376C2AB01D5}"/>
              </a:ext>
            </a:extLst>
          </p:cNvPr>
          <p:cNvSpPr>
            <a:spLocks noGrp="1"/>
          </p:cNvSpPr>
          <p:nvPr>
            <p:ph type="pic" sz="quarter" idx="42"/>
          </p:nvPr>
        </p:nvSpPr>
        <p:spPr>
          <a:xfrm>
            <a:off x="4060200" y="2256300"/>
            <a:ext cx="1217130" cy="1217130"/>
          </a:xfrm>
          <a:noFill/>
          <a:ln w="12700" cap="sq">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36" name="Text Placeholder 8">
            <a:extLst>
              <a:ext uri="{FF2B5EF4-FFF2-40B4-BE49-F238E27FC236}">
                <a16:creationId xmlns:a16="http://schemas.microsoft.com/office/drawing/2014/main" id="{699E3971-F6B4-4373-8EB1-BC6983DD8270}"/>
              </a:ext>
            </a:extLst>
          </p:cNvPr>
          <p:cNvSpPr>
            <a:spLocks noGrp="1"/>
          </p:cNvSpPr>
          <p:nvPr>
            <p:ph type="body" sz="quarter" idx="49" hasCustomPrompt="1"/>
          </p:nvPr>
        </p:nvSpPr>
        <p:spPr>
          <a:xfrm>
            <a:off x="5434954" y="2418150"/>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37" name="Text Placeholder 10">
            <a:extLst>
              <a:ext uri="{FF2B5EF4-FFF2-40B4-BE49-F238E27FC236}">
                <a16:creationId xmlns:a16="http://schemas.microsoft.com/office/drawing/2014/main" id="{3DF8F758-B96D-49B8-83B7-07FA39EFE0AB}"/>
              </a:ext>
            </a:extLst>
          </p:cNvPr>
          <p:cNvSpPr>
            <a:spLocks noGrp="1"/>
          </p:cNvSpPr>
          <p:nvPr>
            <p:ph type="body" sz="quarter" idx="50" hasCustomPrompt="1"/>
          </p:nvPr>
        </p:nvSpPr>
        <p:spPr>
          <a:xfrm>
            <a:off x="5442861" y="3118312"/>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30" name="Picture Placeholder 15">
            <a:extLst>
              <a:ext uri="{FF2B5EF4-FFF2-40B4-BE49-F238E27FC236}">
                <a16:creationId xmlns:a16="http://schemas.microsoft.com/office/drawing/2014/main" id="{55A4F561-30F1-443F-9FFB-05E1EC71524E}"/>
              </a:ext>
            </a:extLst>
          </p:cNvPr>
          <p:cNvSpPr>
            <a:spLocks noGrp="1"/>
          </p:cNvSpPr>
          <p:nvPr>
            <p:ph type="pic" sz="quarter" idx="43"/>
          </p:nvPr>
        </p:nvSpPr>
        <p:spPr>
          <a:xfrm>
            <a:off x="7627744" y="2256300"/>
            <a:ext cx="1217130" cy="1217130"/>
          </a:xfrm>
          <a:noFill/>
          <a:ln w="12700" cap="sq">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40" name="Text Placeholder 8">
            <a:extLst>
              <a:ext uri="{FF2B5EF4-FFF2-40B4-BE49-F238E27FC236}">
                <a16:creationId xmlns:a16="http://schemas.microsoft.com/office/drawing/2014/main" id="{DE4E9879-1917-4C45-A8A2-C6A2856F5F24}"/>
              </a:ext>
            </a:extLst>
          </p:cNvPr>
          <p:cNvSpPr>
            <a:spLocks noGrp="1"/>
          </p:cNvSpPr>
          <p:nvPr>
            <p:ph type="body" sz="quarter" idx="51" hasCustomPrompt="1"/>
          </p:nvPr>
        </p:nvSpPr>
        <p:spPr>
          <a:xfrm>
            <a:off x="9002499" y="2418150"/>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41" name="Text Placeholder 10">
            <a:extLst>
              <a:ext uri="{FF2B5EF4-FFF2-40B4-BE49-F238E27FC236}">
                <a16:creationId xmlns:a16="http://schemas.microsoft.com/office/drawing/2014/main" id="{80B361D9-9110-42D7-8F62-08046E843CF1}"/>
              </a:ext>
            </a:extLst>
          </p:cNvPr>
          <p:cNvSpPr>
            <a:spLocks noGrp="1"/>
          </p:cNvSpPr>
          <p:nvPr>
            <p:ph type="body" sz="quarter" idx="52" hasCustomPrompt="1"/>
          </p:nvPr>
        </p:nvSpPr>
        <p:spPr>
          <a:xfrm>
            <a:off x="9002499" y="3118312"/>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54" name="Picture Placeholder 15">
            <a:extLst>
              <a:ext uri="{FF2B5EF4-FFF2-40B4-BE49-F238E27FC236}">
                <a16:creationId xmlns:a16="http://schemas.microsoft.com/office/drawing/2014/main" id="{E9836B2F-D2CC-4A47-A3FE-016E92B80252}"/>
              </a:ext>
            </a:extLst>
          </p:cNvPr>
          <p:cNvSpPr>
            <a:spLocks noGrp="1"/>
          </p:cNvSpPr>
          <p:nvPr>
            <p:ph type="pic" sz="quarter" idx="55"/>
          </p:nvPr>
        </p:nvSpPr>
        <p:spPr>
          <a:xfrm>
            <a:off x="492656" y="4023015"/>
            <a:ext cx="1217130" cy="1217130"/>
          </a:xfrm>
          <a:noFill/>
          <a:ln w="12700" cap="sq">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52" name="Text Placeholder 8">
            <a:extLst>
              <a:ext uri="{FF2B5EF4-FFF2-40B4-BE49-F238E27FC236}">
                <a16:creationId xmlns:a16="http://schemas.microsoft.com/office/drawing/2014/main" id="{DF76BDBD-A22E-4EFB-A3D1-749F2F3F7894}"/>
              </a:ext>
            </a:extLst>
          </p:cNvPr>
          <p:cNvSpPr>
            <a:spLocks noGrp="1"/>
          </p:cNvSpPr>
          <p:nvPr>
            <p:ph type="body" sz="quarter" idx="53" hasCustomPrompt="1"/>
          </p:nvPr>
        </p:nvSpPr>
        <p:spPr>
          <a:xfrm>
            <a:off x="1867409" y="4184865"/>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53" name="Text Placeholder 10">
            <a:extLst>
              <a:ext uri="{FF2B5EF4-FFF2-40B4-BE49-F238E27FC236}">
                <a16:creationId xmlns:a16="http://schemas.microsoft.com/office/drawing/2014/main" id="{24F46B22-F83C-498E-920C-FE194F8F2E56}"/>
              </a:ext>
            </a:extLst>
          </p:cNvPr>
          <p:cNvSpPr>
            <a:spLocks noGrp="1"/>
          </p:cNvSpPr>
          <p:nvPr>
            <p:ph type="body" sz="quarter" idx="54" hasCustomPrompt="1"/>
          </p:nvPr>
        </p:nvSpPr>
        <p:spPr>
          <a:xfrm>
            <a:off x="1883223" y="4885027"/>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55" name="Picture Placeholder 15">
            <a:extLst>
              <a:ext uri="{FF2B5EF4-FFF2-40B4-BE49-F238E27FC236}">
                <a16:creationId xmlns:a16="http://schemas.microsoft.com/office/drawing/2014/main" id="{02EC6DDF-472F-47FF-AB50-84DEB99BB340}"/>
              </a:ext>
            </a:extLst>
          </p:cNvPr>
          <p:cNvSpPr>
            <a:spLocks noGrp="1"/>
          </p:cNvSpPr>
          <p:nvPr>
            <p:ph type="pic" sz="quarter" idx="56"/>
          </p:nvPr>
        </p:nvSpPr>
        <p:spPr>
          <a:xfrm>
            <a:off x="4060200" y="4023015"/>
            <a:ext cx="1217130" cy="1217130"/>
          </a:xfrm>
          <a:noFill/>
          <a:ln w="12700" cap="sq">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57" name="Text Placeholder 8">
            <a:extLst>
              <a:ext uri="{FF2B5EF4-FFF2-40B4-BE49-F238E27FC236}">
                <a16:creationId xmlns:a16="http://schemas.microsoft.com/office/drawing/2014/main" id="{AF5761D3-6448-4A50-A12B-FA61DEC69082}"/>
              </a:ext>
            </a:extLst>
          </p:cNvPr>
          <p:cNvSpPr>
            <a:spLocks noGrp="1"/>
          </p:cNvSpPr>
          <p:nvPr>
            <p:ph type="body" sz="quarter" idx="58" hasCustomPrompt="1"/>
          </p:nvPr>
        </p:nvSpPr>
        <p:spPr>
          <a:xfrm>
            <a:off x="5434954" y="4184865"/>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58" name="Text Placeholder 10">
            <a:extLst>
              <a:ext uri="{FF2B5EF4-FFF2-40B4-BE49-F238E27FC236}">
                <a16:creationId xmlns:a16="http://schemas.microsoft.com/office/drawing/2014/main" id="{9614D939-F32E-421B-AA15-1AAE280558C2}"/>
              </a:ext>
            </a:extLst>
          </p:cNvPr>
          <p:cNvSpPr>
            <a:spLocks noGrp="1"/>
          </p:cNvSpPr>
          <p:nvPr>
            <p:ph type="body" sz="quarter" idx="59" hasCustomPrompt="1"/>
          </p:nvPr>
        </p:nvSpPr>
        <p:spPr>
          <a:xfrm>
            <a:off x="5442861" y="4885027"/>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56" name="Picture Placeholder 15">
            <a:extLst>
              <a:ext uri="{FF2B5EF4-FFF2-40B4-BE49-F238E27FC236}">
                <a16:creationId xmlns:a16="http://schemas.microsoft.com/office/drawing/2014/main" id="{B6BBF386-2A9D-4CE1-BEA4-F34ECCB54C5B}"/>
              </a:ext>
            </a:extLst>
          </p:cNvPr>
          <p:cNvSpPr>
            <a:spLocks noGrp="1"/>
          </p:cNvSpPr>
          <p:nvPr>
            <p:ph type="pic" sz="quarter" idx="57"/>
          </p:nvPr>
        </p:nvSpPr>
        <p:spPr>
          <a:xfrm>
            <a:off x="7627744" y="4023015"/>
            <a:ext cx="1217130" cy="1217130"/>
          </a:xfrm>
          <a:noFill/>
          <a:ln w="12700" cap="sq">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a:t>Click icon to add picture</a:t>
            </a:r>
            <a:endParaRPr lang="en-US" noProof="0" dirty="0"/>
          </a:p>
        </p:txBody>
      </p:sp>
      <p:sp>
        <p:nvSpPr>
          <p:cNvPr id="59" name="Text Placeholder 8">
            <a:extLst>
              <a:ext uri="{FF2B5EF4-FFF2-40B4-BE49-F238E27FC236}">
                <a16:creationId xmlns:a16="http://schemas.microsoft.com/office/drawing/2014/main" id="{B91087F7-10AB-48EF-BA8D-F8FA69431013}"/>
              </a:ext>
            </a:extLst>
          </p:cNvPr>
          <p:cNvSpPr>
            <a:spLocks noGrp="1"/>
          </p:cNvSpPr>
          <p:nvPr>
            <p:ph type="body" sz="quarter" idx="60" hasCustomPrompt="1"/>
          </p:nvPr>
        </p:nvSpPr>
        <p:spPr>
          <a:xfrm>
            <a:off x="9002499" y="4184865"/>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60" name="Text Placeholder 10">
            <a:extLst>
              <a:ext uri="{FF2B5EF4-FFF2-40B4-BE49-F238E27FC236}">
                <a16:creationId xmlns:a16="http://schemas.microsoft.com/office/drawing/2014/main" id="{66D5770C-6F0D-4847-9DCB-025E17E91441}"/>
              </a:ext>
            </a:extLst>
          </p:cNvPr>
          <p:cNvSpPr>
            <a:spLocks noGrp="1"/>
          </p:cNvSpPr>
          <p:nvPr>
            <p:ph type="body" sz="quarter" idx="61" hasCustomPrompt="1"/>
          </p:nvPr>
        </p:nvSpPr>
        <p:spPr>
          <a:xfrm>
            <a:off x="9002499" y="4885027"/>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US" noProof="0" dirty="0"/>
              <a:t>Add a footer</a:t>
            </a:r>
          </a:p>
        </p:txBody>
      </p:sp>
      <p:sp>
        <p:nvSpPr>
          <p:cNvPr id="24" name="Slide Number Placeholder 6">
            <a:extLst>
              <a:ext uri="{FF2B5EF4-FFF2-40B4-BE49-F238E27FC236}">
                <a16:creationId xmlns:a16="http://schemas.microsoft.com/office/drawing/2014/main" id="{694CD2E2-CA8B-354D-8563-5AC361B78B27}"/>
              </a:ext>
            </a:extLst>
          </p:cNvPr>
          <p:cNvSpPr>
            <a:spLocks noGrp="1"/>
          </p:cNvSpPr>
          <p:nvPr>
            <p:ph type="sldNum" sz="quarter" idx="62"/>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32128930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p:nvPr>
        </p:nvSpPr>
        <p:spPr/>
        <p:txBody>
          <a:bodyPr/>
          <a:lstStyle>
            <a:lvl1pPr>
              <a:defRPr>
                <a:solidFill>
                  <a:schemeClr val="tx1">
                    <a:lumMod val="75000"/>
                    <a:lumOff val="25000"/>
                  </a:schemeClr>
                </a:solidFill>
              </a:defRPr>
            </a:lvl1pPr>
          </a:lstStyle>
          <a:p>
            <a:r>
              <a:rPr lang="en-US" noProof="0"/>
              <a:t>Click to edit Master title style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hasCustomPrompt="1"/>
          </p:nvPr>
        </p:nvSpPr>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E8FE0EB3-0FF4-4285-B9D3-90A5751B7BBF}"/>
              </a:ext>
            </a:extLst>
          </p:cNvPr>
          <p:cNvSpPr>
            <a:spLocks noGrp="1"/>
          </p:cNvSpPr>
          <p:nvPr>
            <p:ph type="ftr" sz="quarter" idx="12"/>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D93E3A8D-44B7-4CCB-AEEA-A0EF560F1504}"/>
              </a:ext>
            </a:extLst>
          </p:cNvPr>
          <p:cNvSpPr>
            <a:spLocks noGrp="1"/>
          </p:cNvSpPr>
          <p:nvPr>
            <p:ph type="sldNum" sz="quarter" idx="13"/>
          </p:nvPr>
        </p:nvSpPr>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17345016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Title 4">
            <a:extLst>
              <a:ext uri="{FF2B5EF4-FFF2-40B4-BE49-F238E27FC236}">
                <a16:creationId xmlns:a16="http://schemas.microsoft.com/office/drawing/2014/main" id="{05CD2AAA-246C-4A45-BE24-C1A9DB1D3C6B}"/>
              </a:ext>
            </a:extLst>
          </p:cNvPr>
          <p:cNvSpPr>
            <a:spLocks noGrp="1"/>
          </p:cNvSpPr>
          <p:nvPr>
            <p:ph type="title"/>
          </p:nvPr>
        </p:nvSpPr>
        <p:spPr>
          <a:xfrm>
            <a:off x="432000" y="432000"/>
            <a:ext cx="10143235" cy="432000"/>
          </a:xfrm>
        </p:spPr>
        <p:txBody>
          <a:bodyPr/>
          <a:lstStyle/>
          <a:p>
            <a:r>
              <a:rPr lang="en-US" noProof="0"/>
              <a:t>Click to edit Master title style</a:t>
            </a:r>
          </a:p>
        </p:txBody>
      </p:sp>
      <p:sp>
        <p:nvSpPr>
          <p:cNvPr id="7" name="Slide Number Placeholder 6">
            <a:extLst>
              <a:ext uri="{FF2B5EF4-FFF2-40B4-BE49-F238E27FC236}">
                <a16:creationId xmlns:a16="http://schemas.microsoft.com/office/drawing/2014/main" id="{005A0092-7256-3C4E-857B-D93B1A8D2CC7}"/>
              </a:ext>
            </a:extLst>
          </p:cNvPr>
          <p:cNvSpPr>
            <a:spLocks noGrp="1"/>
          </p:cNvSpPr>
          <p:nvPr>
            <p:ph type="sldNum" sz="quarter" idx="14"/>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
        <p:nvSpPr>
          <p:cNvPr id="8" name="Content Placeholder 2">
            <a:extLst>
              <a:ext uri="{FF2B5EF4-FFF2-40B4-BE49-F238E27FC236}">
                <a16:creationId xmlns:a16="http://schemas.microsoft.com/office/drawing/2014/main" id="{109829B2-67B8-42AF-A8F6-0483C504E33A}"/>
              </a:ext>
            </a:extLst>
          </p:cNvPr>
          <p:cNvSpPr>
            <a:spLocks noGrp="1"/>
          </p:cNvSpPr>
          <p:nvPr>
            <p:ph sz="half" idx="1" hasCustomPrompt="1"/>
          </p:nvPr>
        </p:nvSpPr>
        <p:spPr>
          <a:xfrm>
            <a:off x="432000" y="1197204"/>
            <a:ext cx="4865864" cy="4979759"/>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Content Placeholder 3">
            <a:extLst>
              <a:ext uri="{FF2B5EF4-FFF2-40B4-BE49-F238E27FC236}">
                <a16:creationId xmlns:a16="http://schemas.microsoft.com/office/drawing/2014/main" id="{D0953015-A379-403E-8191-D885E217C757}"/>
              </a:ext>
            </a:extLst>
          </p:cNvPr>
          <p:cNvSpPr>
            <a:spLocks noGrp="1"/>
          </p:cNvSpPr>
          <p:nvPr>
            <p:ph sz="half" idx="2" hasCustomPrompt="1"/>
          </p:nvPr>
        </p:nvSpPr>
        <p:spPr>
          <a:xfrm>
            <a:off x="5709372" y="1197204"/>
            <a:ext cx="4865864" cy="4979759"/>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89155218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948E38-8FB0-4E51-A01C-C88794372E50}"/>
              </a:ext>
            </a:extLst>
          </p:cNvPr>
          <p:cNvSpPr>
            <a:spLocks noGrp="1"/>
          </p:cNvSpPr>
          <p:nvPr>
            <p:ph idx="1" hasCustomPrompt="1"/>
          </p:nvPr>
        </p:nvSpPr>
        <p:spPr>
          <a:xfrm>
            <a:off x="432000" y="1152000"/>
            <a:ext cx="3240000" cy="503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a:extLst>
              <a:ext uri="{FF2B5EF4-FFF2-40B4-BE49-F238E27FC236}">
                <a16:creationId xmlns:a16="http://schemas.microsoft.com/office/drawing/2014/main" id="{16A38E24-EB1C-472F-B631-5DF32F9C4CF5}"/>
              </a:ext>
            </a:extLst>
          </p:cNvPr>
          <p:cNvSpPr>
            <a:spLocks noGrp="1"/>
          </p:cNvSpPr>
          <p:nvPr>
            <p:ph type="body" sz="quarter" idx="12" hasCustomPrompt="1"/>
          </p:nvPr>
        </p:nvSpPr>
        <p:spPr>
          <a:xfrm>
            <a:off x="3883617" y="1152000"/>
            <a:ext cx="3240000" cy="503872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10">
            <a:extLst>
              <a:ext uri="{FF2B5EF4-FFF2-40B4-BE49-F238E27FC236}">
                <a16:creationId xmlns:a16="http://schemas.microsoft.com/office/drawing/2014/main" id="{5B4A252E-78C9-4F76-98A4-A4B580AD072A}"/>
              </a:ext>
            </a:extLst>
          </p:cNvPr>
          <p:cNvSpPr>
            <a:spLocks noGrp="1"/>
          </p:cNvSpPr>
          <p:nvPr>
            <p:ph type="body" sz="quarter" idx="13" hasCustomPrompt="1"/>
          </p:nvPr>
        </p:nvSpPr>
        <p:spPr>
          <a:xfrm>
            <a:off x="7335235" y="1152000"/>
            <a:ext cx="3240000" cy="503872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6D4BCA97-F31B-451D-82F8-6E000DF2118A}"/>
              </a:ext>
            </a:extLst>
          </p:cNvPr>
          <p:cNvSpPr>
            <a:spLocks noGrp="1"/>
          </p:cNvSpPr>
          <p:nvPr>
            <p:ph type="ftr" sz="quarter" idx="14"/>
          </p:nvPr>
        </p:nvSpPr>
        <p:spPr/>
        <p:txBody>
          <a:bodyPr/>
          <a:lstStyle/>
          <a:p>
            <a:r>
              <a:rPr lang="en-US" noProof="0" dirty="0"/>
              <a:t>Add a footer</a:t>
            </a:r>
          </a:p>
        </p:txBody>
      </p:sp>
      <p:sp>
        <p:nvSpPr>
          <p:cNvPr id="6" name="Title 5">
            <a:extLst>
              <a:ext uri="{FF2B5EF4-FFF2-40B4-BE49-F238E27FC236}">
                <a16:creationId xmlns:a16="http://schemas.microsoft.com/office/drawing/2014/main" id="{BC3A1E70-888C-457D-AFFC-B6844C5A7A9B}"/>
              </a:ext>
            </a:extLst>
          </p:cNvPr>
          <p:cNvSpPr>
            <a:spLocks noGrp="1"/>
          </p:cNvSpPr>
          <p:nvPr>
            <p:ph type="title"/>
          </p:nvPr>
        </p:nvSpPr>
        <p:spPr>
          <a:xfrm>
            <a:off x="432000" y="432000"/>
            <a:ext cx="10143235" cy="432000"/>
          </a:xfrm>
        </p:spPr>
        <p:txBody>
          <a:bodyPr/>
          <a:lstStyle/>
          <a:p>
            <a:r>
              <a:rPr lang="en-US" noProof="0"/>
              <a:t>Click to edit Master title style</a:t>
            </a:r>
          </a:p>
        </p:txBody>
      </p:sp>
      <p:sp>
        <p:nvSpPr>
          <p:cNvPr id="9" name="Slide Number Placeholder 6">
            <a:extLst>
              <a:ext uri="{FF2B5EF4-FFF2-40B4-BE49-F238E27FC236}">
                <a16:creationId xmlns:a16="http://schemas.microsoft.com/office/drawing/2014/main" id="{DB8ADDC7-03DF-504A-BCB2-CD59459CCF54}"/>
              </a:ext>
            </a:extLst>
          </p:cNvPr>
          <p:cNvSpPr>
            <a:spLocks noGrp="1"/>
          </p:cNvSpPr>
          <p:nvPr>
            <p:ph type="sldNum" sz="quarter" idx="15"/>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26543880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with Image 2">
    <p:bg>
      <p:bgPr>
        <a:solidFill>
          <a:schemeClr val="accent4"/>
        </a:soli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EC9DDC4F-A427-4A89-A8C8-29E5B3636915}"/>
              </a:ext>
            </a:extLst>
          </p:cNvPr>
          <p:cNvGrpSpPr/>
          <p:nvPr userDrawn="1"/>
        </p:nvGrpSpPr>
        <p:grpSpPr>
          <a:xfrm>
            <a:off x="5277678" y="0"/>
            <a:ext cx="5676382" cy="6858000"/>
            <a:chOff x="0" y="0"/>
            <a:chExt cx="12192000" cy="6858000"/>
          </a:xfrm>
          <a:solidFill>
            <a:schemeClr val="accent1"/>
          </a:solidFill>
        </p:grpSpPr>
        <p:sp>
          <p:nvSpPr>
            <p:cNvPr id="16" name="Rectangle 15">
              <a:extLst>
                <a:ext uri="{FF2B5EF4-FFF2-40B4-BE49-F238E27FC236}">
                  <a16:creationId xmlns:a16="http://schemas.microsoft.com/office/drawing/2014/main" id="{2116DDCD-23BC-4768-B673-35E1C415BFCE}"/>
                </a:ext>
              </a:extLst>
            </p:cNvPr>
            <p:cNvSpPr/>
            <p:nvPr userDrawn="1"/>
          </p:nvSpPr>
          <p:spPr>
            <a:xfrm>
              <a:off x="0" y="0"/>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ectangle 17">
              <a:extLst>
                <a:ext uri="{FF2B5EF4-FFF2-40B4-BE49-F238E27FC236}">
                  <a16:creationId xmlns:a16="http://schemas.microsoft.com/office/drawing/2014/main" id="{290EB2DE-F6E9-449A-BC72-D4F6DBBB6343}"/>
                </a:ext>
              </a:extLst>
            </p:cNvPr>
            <p:cNvSpPr/>
            <p:nvPr userDrawn="1"/>
          </p:nvSpPr>
          <p:spPr>
            <a:xfrm>
              <a:off x="0" y="6721475"/>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Picture Placeholder 22">
            <a:extLst>
              <a:ext uri="{FF2B5EF4-FFF2-40B4-BE49-F238E27FC236}">
                <a16:creationId xmlns:a16="http://schemas.microsoft.com/office/drawing/2014/main" id="{96DB5B0F-1BA3-4AE0-9821-FC62BA98D422}"/>
              </a:ext>
            </a:extLst>
          </p:cNvPr>
          <p:cNvSpPr>
            <a:spLocks noGrp="1"/>
          </p:cNvSpPr>
          <p:nvPr>
            <p:ph type="pic" sz="quarter" idx="10" hasCustomPrompt="1"/>
          </p:nvPr>
        </p:nvSpPr>
        <p:spPr>
          <a:xfrm>
            <a:off x="136525" y="136525"/>
            <a:ext cx="10817535" cy="6584950"/>
          </a:xfrm>
        </p:spPr>
        <p:txBody>
          <a:bodyPr lIns="1080000" tIns="0" rIns="0" bIns="0" anchor="ctr"/>
          <a:lstStyle>
            <a:lvl1pPr marL="0" indent="0" algn="l">
              <a:buNone/>
              <a:defRPr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and Drop Photo </a:t>
            </a:r>
            <a:br>
              <a:rPr lang="en-US" noProof="0" dirty="0"/>
            </a:br>
            <a:r>
              <a:rPr lang="en-US" noProof="0" dirty="0"/>
              <a:t>then Send to Back for overlay effect</a:t>
            </a:r>
          </a:p>
        </p:txBody>
      </p:sp>
      <p:sp>
        <p:nvSpPr>
          <p:cNvPr id="11" name="Rectangle 10">
            <a:extLst>
              <a:ext uri="{FF2B5EF4-FFF2-40B4-BE49-F238E27FC236}">
                <a16:creationId xmlns:a16="http://schemas.microsoft.com/office/drawing/2014/main" id="{3E534836-D52B-45E3-A123-FB9FFE3E0AE5}"/>
              </a:ext>
            </a:extLst>
          </p:cNvPr>
          <p:cNvSpPr/>
          <p:nvPr userDrawn="1"/>
        </p:nvSpPr>
        <p:spPr>
          <a:xfrm rot="5400000">
            <a:off x="4823394" y="590809"/>
            <a:ext cx="6584950" cy="567638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Footer Placeholder 5">
            <a:extLst>
              <a:ext uri="{FF2B5EF4-FFF2-40B4-BE49-F238E27FC236}">
                <a16:creationId xmlns:a16="http://schemas.microsoft.com/office/drawing/2014/main" id="{8183FF27-EC9A-4B3B-8FC8-8C0B22BAF41E}"/>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66BEA673-E77B-454E-A2E7-937820AAEFF4}"/>
              </a:ext>
            </a:extLst>
          </p:cNvPr>
          <p:cNvSpPr>
            <a:spLocks noGrp="1"/>
          </p:cNvSpPr>
          <p:nvPr>
            <p:ph type="sldNum" sz="quarter" idx="12"/>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5573044" y="3674372"/>
            <a:ext cx="5085650" cy="1870007"/>
          </a:xfrm>
        </p:spPr>
        <p:txBody>
          <a:bodyPr anchor="b"/>
          <a:lstStyle>
            <a:lvl1pPr algn="r">
              <a:defRPr sz="4500">
                <a:solidFill>
                  <a:schemeClr val="bg1"/>
                </a:solidFill>
              </a:defRPr>
            </a:lvl1pPr>
          </a:lstStyle>
          <a:p>
            <a:r>
              <a:rPr lang="en-US" noProof="0"/>
              <a:t>Click to edit your 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5573044" y="5711550"/>
            <a:ext cx="5085650" cy="691666"/>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Tree>
    <p:extLst>
      <p:ext uri="{BB962C8B-B14F-4D97-AF65-F5344CB8AC3E}">
        <p14:creationId xmlns:p14="http://schemas.microsoft.com/office/powerpoint/2010/main" val="245197035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948E38-8FB0-4E51-A01C-C88794372E50}"/>
              </a:ext>
            </a:extLst>
          </p:cNvPr>
          <p:cNvSpPr>
            <a:spLocks noGrp="1"/>
          </p:cNvSpPr>
          <p:nvPr>
            <p:ph idx="1" hasCustomPrompt="1"/>
          </p:nvPr>
        </p:nvSpPr>
        <p:spPr>
          <a:xfrm>
            <a:off x="432000" y="1152000"/>
            <a:ext cx="1908000" cy="503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a:extLst>
              <a:ext uri="{FF2B5EF4-FFF2-40B4-BE49-F238E27FC236}">
                <a16:creationId xmlns:a16="http://schemas.microsoft.com/office/drawing/2014/main" id="{1F5B3657-F2AE-455A-BF81-1A0C2ACECD20}"/>
              </a:ext>
            </a:extLst>
          </p:cNvPr>
          <p:cNvSpPr>
            <a:spLocks noGrp="1"/>
          </p:cNvSpPr>
          <p:nvPr>
            <p:ph type="body" sz="quarter" idx="12" hasCustomPrompt="1"/>
          </p:nvPr>
        </p:nvSpPr>
        <p:spPr>
          <a:xfrm>
            <a:off x="2490809" y="1152525"/>
            <a:ext cx="1908000" cy="503872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12">
            <a:extLst>
              <a:ext uri="{FF2B5EF4-FFF2-40B4-BE49-F238E27FC236}">
                <a16:creationId xmlns:a16="http://schemas.microsoft.com/office/drawing/2014/main" id="{6A983D98-E0AB-429A-9EC2-B50D4216D691}"/>
              </a:ext>
            </a:extLst>
          </p:cNvPr>
          <p:cNvSpPr>
            <a:spLocks noGrp="1"/>
          </p:cNvSpPr>
          <p:nvPr>
            <p:ph type="body" sz="quarter" idx="13" hasCustomPrompt="1"/>
          </p:nvPr>
        </p:nvSpPr>
        <p:spPr>
          <a:xfrm>
            <a:off x="4549618" y="1152525"/>
            <a:ext cx="1908000" cy="503872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14">
            <a:extLst>
              <a:ext uri="{FF2B5EF4-FFF2-40B4-BE49-F238E27FC236}">
                <a16:creationId xmlns:a16="http://schemas.microsoft.com/office/drawing/2014/main" id="{755213BF-EF6D-45DC-A01B-DE6C2F23A6D2}"/>
              </a:ext>
            </a:extLst>
          </p:cNvPr>
          <p:cNvSpPr>
            <a:spLocks noGrp="1"/>
          </p:cNvSpPr>
          <p:nvPr>
            <p:ph type="body" sz="quarter" idx="14" hasCustomPrompt="1"/>
          </p:nvPr>
        </p:nvSpPr>
        <p:spPr>
          <a:xfrm>
            <a:off x="6608427" y="1148060"/>
            <a:ext cx="1908000" cy="503872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Text Placeholder 16">
            <a:extLst>
              <a:ext uri="{FF2B5EF4-FFF2-40B4-BE49-F238E27FC236}">
                <a16:creationId xmlns:a16="http://schemas.microsoft.com/office/drawing/2014/main" id="{77D6BBBA-F4A3-45D4-91BC-A405FFDC7C3D}"/>
              </a:ext>
            </a:extLst>
          </p:cNvPr>
          <p:cNvSpPr>
            <a:spLocks noGrp="1"/>
          </p:cNvSpPr>
          <p:nvPr>
            <p:ph type="body" sz="quarter" idx="15" hasCustomPrompt="1"/>
          </p:nvPr>
        </p:nvSpPr>
        <p:spPr>
          <a:xfrm>
            <a:off x="8667235" y="1152525"/>
            <a:ext cx="1908000" cy="503872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2D09234E-176D-4BBF-9391-7B6F018C51AB}"/>
              </a:ext>
            </a:extLst>
          </p:cNvPr>
          <p:cNvSpPr>
            <a:spLocks noGrp="1"/>
          </p:cNvSpPr>
          <p:nvPr>
            <p:ph type="ftr" sz="quarter" idx="16"/>
          </p:nvPr>
        </p:nvSpPr>
        <p:spPr/>
        <p:txBody>
          <a:bodyPr/>
          <a:lstStyle/>
          <a:p>
            <a:r>
              <a:rPr lang="en-US" noProof="0" dirty="0"/>
              <a:t>Add a footer</a:t>
            </a:r>
          </a:p>
        </p:txBody>
      </p:sp>
      <p:sp>
        <p:nvSpPr>
          <p:cNvPr id="6" name="Title 5">
            <a:extLst>
              <a:ext uri="{FF2B5EF4-FFF2-40B4-BE49-F238E27FC236}">
                <a16:creationId xmlns:a16="http://schemas.microsoft.com/office/drawing/2014/main" id="{0219BBF2-DEB7-4E8E-8C83-D3D10FA6E37E}"/>
              </a:ext>
            </a:extLst>
          </p:cNvPr>
          <p:cNvSpPr>
            <a:spLocks noGrp="1"/>
          </p:cNvSpPr>
          <p:nvPr>
            <p:ph type="title"/>
          </p:nvPr>
        </p:nvSpPr>
        <p:spPr>
          <a:xfrm>
            <a:off x="432000" y="432000"/>
            <a:ext cx="10143235" cy="432000"/>
          </a:xfrm>
        </p:spPr>
        <p:txBody>
          <a:bodyPr/>
          <a:lstStyle/>
          <a:p>
            <a:r>
              <a:rPr lang="en-US" noProof="0"/>
              <a:t>Click to edit Master title style</a:t>
            </a:r>
          </a:p>
        </p:txBody>
      </p:sp>
      <p:sp>
        <p:nvSpPr>
          <p:cNvPr id="10" name="Slide Number Placeholder 6">
            <a:extLst>
              <a:ext uri="{FF2B5EF4-FFF2-40B4-BE49-F238E27FC236}">
                <a16:creationId xmlns:a16="http://schemas.microsoft.com/office/drawing/2014/main" id="{08BEF633-490C-6441-95CA-B2301D2D96DC}"/>
              </a:ext>
            </a:extLst>
          </p:cNvPr>
          <p:cNvSpPr>
            <a:spLocks noGrp="1"/>
          </p:cNvSpPr>
          <p:nvPr>
            <p:ph type="sldNum" sz="quarter" idx="17"/>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97483723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322B50D-6A7D-41C6-BA57-613BC231DF36}"/>
              </a:ext>
            </a:extLst>
          </p:cNvPr>
          <p:cNvSpPr>
            <a:spLocks noGrp="1"/>
          </p:cNvSpPr>
          <p:nvPr>
            <p:ph type="body" idx="1" hasCustomPrompt="1"/>
          </p:nvPr>
        </p:nvSpPr>
        <p:spPr>
          <a:xfrm>
            <a:off x="432000" y="1152000"/>
            <a:ext cx="4860000" cy="360000"/>
          </a:xfrm>
        </p:spPr>
        <p:txBody>
          <a:bodyPr anchor="t"/>
          <a:lstStyle>
            <a:lvl1pPr marL="0" indent="0">
              <a:buNone/>
              <a:defRPr sz="2400" b="1">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4" name="Content Placeholder 3">
            <a:extLst>
              <a:ext uri="{FF2B5EF4-FFF2-40B4-BE49-F238E27FC236}">
                <a16:creationId xmlns:a16="http://schemas.microsoft.com/office/drawing/2014/main" id="{9FD584DA-F775-47B8-A1D7-6556AD5FCBD2}"/>
              </a:ext>
            </a:extLst>
          </p:cNvPr>
          <p:cNvSpPr>
            <a:spLocks noGrp="1"/>
          </p:cNvSpPr>
          <p:nvPr>
            <p:ph sz="half" idx="2" hasCustomPrompt="1"/>
          </p:nvPr>
        </p:nvSpPr>
        <p:spPr>
          <a:xfrm>
            <a:off x="432000" y="1584000"/>
            <a:ext cx="4860000" cy="4608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US" noProof="0" dirty="0"/>
              <a:t>Add a footer</a:t>
            </a:r>
          </a:p>
        </p:txBody>
      </p:sp>
      <p:sp>
        <p:nvSpPr>
          <p:cNvPr id="6" name="Title 5">
            <a:extLst>
              <a:ext uri="{FF2B5EF4-FFF2-40B4-BE49-F238E27FC236}">
                <a16:creationId xmlns:a16="http://schemas.microsoft.com/office/drawing/2014/main" id="{3673AE6F-1F65-4C50-B8BB-3CE8E3C02F5E}"/>
              </a:ext>
            </a:extLst>
          </p:cNvPr>
          <p:cNvSpPr>
            <a:spLocks noGrp="1"/>
          </p:cNvSpPr>
          <p:nvPr>
            <p:ph type="title"/>
          </p:nvPr>
        </p:nvSpPr>
        <p:spPr>
          <a:xfrm>
            <a:off x="432000" y="432000"/>
            <a:ext cx="10143235" cy="432000"/>
          </a:xfrm>
        </p:spPr>
        <p:txBody>
          <a:bodyPr/>
          <a:lstStyle/>
          <a:p>
            <a:r>
              <a:rPr lang="en-US" noProof="0"/>
              <a:t>Click to edit Master title style</a:t>
            </a:r>
          </a:p>
        </p:txBody>
      </p:sp>
      <p:sp>
        <p:nvSpPr>
          <p:cNvPr id="9" name="Slide Number Placeholder 6">
            <a:extLst>
              <a:ext uri="{FF2B5EF4-FFF2-40B4-BE49-F238E27FC236}">
                <a16:creationId xmlns:a16="http://schemas.microsoft.com/office/drawing/2014/main" id="{EFE5FCFC-5862-8346-B282-9ACAE5AA2B95}"/>
              </a:ext>
            </a:extLst>
          </p:cNvPr>
          <p:cNvSpPr>
            <a:spLocks noGrp="1"/>
          </p:cNvSpPr>
          <p:nvPr>
            <p:ph type="sldNum" sz="quarter" idx="15"/>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
        <p:nvSpPr>
          <p:cNvPr id="10" name="Content Placeholder 5">
            <a:extLst>
              <a:ext uri="{FF2B5EF4-FFF2-40B4-BE49-F238E27FC236}">
                <a16:creationId xmlns:a16="http://schemas.microsoft.com/office/drawing/2014/main" id="{484CD98A-64EE-42B1-9A8B-F495FEF2E9FE}"/>
              </a:ext>
            </a:extLst>
          </p:cNvPr>
          <p:cNvSpPr>
            <a:spLocks noGrp="1"/>
          </p:cNvSpPr>
          <p:nvPr>
            <p:ph sz="quarter" idx="4" hasCustomPrompt="1"/>
          </p:nvPr>
        </p:nvSpPr>
        <p:spPr>
          <a:xfrm>
            <a:off x="5715235" y="1581663"/>
            <a:ext cx="4786225" cy="4608000"/>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4">
            <a:extLst>
              <a:ext uri="{FF2B5EF4-FFF2-40B4-BE49-F238E27FC236}">
                <a16:creationId xmlns:a16="http://schemas.microsoft.com/office/drawing/2014/main" id="{99F7B39C-4DE9-4650-869E-0410A8E29AAA}"/>
              </a:ext>
            </a:extLst>
          </p:cNvPr>
          <p:cNvSpPr>
            <a:spLocks noGrp="1"/>
          </p:cNvSpPr>
          <p:nvPr>
            <p:ph type="body" sz="quarter" idx="3" hasCustomPrompt="1"/>
          </p:nvPr>
        </p:nvSpPr>
        <p:spPr>
          <a:xfrm>
            <a:off x="5715235" y="1151999"/>
            <a:ext cx="4860000" cy="359999"/>
          </a:xfrm>
        </p:spPr>
        <p:txBody>
          <a:bodyPr vert="horz" lIns="0" tIns="0" rIns="0" bIns="0" rtlCol="0" anchor="t">
            <a:noAutofit/>
          </a:bodyPr>
          <a:lstStyle>
            <a:lvl1pPr marL="0" indent="0">
              <a:buNone/>
              <a:defRPr lang="en-US" sz="2400" b="1"/>
            </a:lvl1pPr>
          </a:lstStyle>
          <a:p>
            <a:pPr marL="266700" lvl="0" indent="-266700"/>
            <a:r>
              <a:rPr lang="en-US" noProof="0"/>
              <a:t>Edit Master text styles</a:t>
            </a:r>
          </a:p>
        </p:txBody>
      </p:sp>
    </p:spTree>
    <p:extLst>
      <p:ext uri="{BB962C8B-B14F-4D97-AF65-F5344CB8AC3E}">
        <p14:creationId xmlns:p14="http://schemas.microsoft.com/office/powerpoint/2010/main" val="213909862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4" name="Slide Number Placeholder 6">
            <a:extLst>
              <a:ext uri="{FF2B5EF4-FFF2-40B4-BE49-F238E27FC236}">
                <a16:creationId xmlns:a16="http://schemas.microsoft.com/office/drawing/2014/main" id="{B5454C20-CBD2-8F4B-8A28-F61813EE96D8}"/>
              </a:ext>
            </a:extLst>
          </p:cNvPr>
          <p:cNvSpPr>
            <a:spLocks noGrp="1"/>
          </p:cNvSpPr>
          <p:nvPr>
            <p:ph type="sldNum" sz="quarter" idx="13"/>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
        <p:nvSpPr>
          <p:cNvPr id="5" name="Title 1">
            <a:extLst>
              <a:ext uri="{FF2B5EF4-FFF2-40B4-BE49-F238E27FC236}">
                <a16:creationId xmlns:a16="http://schemas.microsoft.com/office/drawing/2014/main" id="{5FFE2F7D-AF1E-41D2-8D7B-FE0BB1B572EA}"/>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
        <p:nvSpPr>
          <p:cNvPr id="6" name="Text Placeholder 3">
            <a:extLst>
              <a:ext uri="{FF2B5EF4-FFF2-40B4-BE49-F238E27FC236}">
                <a16:creationId xmlns:a16="http://schemas.microsoft.com/office/drawing/2014/main" id="{E7336E73-8189-49DD-8813-80CD92FB5701}"/>
              </a:ext>
            </a:extLst>
          </p:cNvPr>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7" name="Content Placeholder 2">
            <a:extLst>
              <a:ext uri="{FF2B5EF4-FFF2-40B4-BE49-F238E27FC236}">
                <a16:creationId xmlns:a16="http://schemas.microsoft.com/office/drawing/2014/main" id="{6F8D5478-FA4F-48AE-8588-59081070B7D7}"/>
              </a:ext>
            </a:extLst>
          </p:cNvPr>
          <p:cNvSpPr>
            <a:spLocks noGrp="1"/>
          </p:cNvSpPr>
          <p:nvPr>
            <p:ph idx="1" hasCustomPrompt="1"/>
          </p:nvPr>
        </p:nvSpPr>
        <p:spPr>
          <a:xfrm>
            <a:off x="5183188" y="457201"/>
            <a:ext cx="5082602" cy="5403850"/>
          </a:xfrm>
        </p:spPr>
        <p:txBody>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2178048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4" name="Slide Number Placeholder 6">
            <a:extLst>
              <a:ext uri="{FF2B5EF4-FFF2-40B4-BE49-F238E27FC236}">
                <a16:creationId xmlns:a16="http://schemas.microsoft.com/office/drawing/2014/main" id="{B5454C20-CBD2-8F4B-8A28-F61813EE96D8}"/>
              </a:ext>
            </a:extLst>
          </p:cNvPr>
          <p:cNvSpPr>
            <a:spLocks noGrp="1"/>
          </p:cNvSpPr>
          <p:nvPr>
            <p:ph type="sldNum" sz="quarter" idx="13"/>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
        <p:nvSpPr>
          <p:cNvPr id="5" name="Title 1">
            <a:extLst>
              <a:ext uri="{FF2B5EF4-FFF2-40B4-BE49-F238E27FC236}">
                <a16:creationId xmlns:a16="http://schemas.microsoft.com/office/drawing/2014/main" id="{5FFE2F7D-AF1E-41D2-8D7B-FE0BB1B572EA}"/>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
        <p:nvSpPr>
          <p:cNvPr id="6" name="Text Placeholder 3">
            <a:extLst>
              <a:ext uri="{FF2B5EF4-FFF2-40B4-BE49-F238E27FC236}">
                <a16:creationId xmlns:a16="http://schemas.microsoft.com/office/drawing/2014/main" id="{E7336E73-8189-49DD-8813-80CD92FB5701}"/>
              </a:ext>
            </a:extLst>
          </p:cNvPr>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9" name="Picture Placeholder 2">
            <a:extLst>
              <a:ext uri="{FF2B5EF4-FFF2-40B4-BE49-F238E27FC236}">
                <a16:creationId xmlns:a16="http://schemas.microsoft.com/office/drawing/2014/main" id="{050FC2D7-C428-4985-A707-D3D2DA6165E1}"/>
              </a:ext>
            </a:extLst>
          </p:cNvPr>
          <p:cNvSpPr>
            <a:spLocks noGrp="1"/>
          </p:cNvSpPr>
          <p:nvPr>
            <p:ph type="pic" idx="1"/>
          </p:nvPr>
        </p:nvSpPr>
        <p:spPr>
          <a:xfrm>
            <a:off x="5183188" y="457201"/>
            <a:ext cx="5063748"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Tree>
    <p:extLst>
      <p:ext uri="{BB962C8B-B14F-4D97-AF65-F5344CB8AC3E}">
        <p14:creationId xmlns:p14="http://schemas.microsoft.com/office/powerpoint/2010/main" val="50392451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noProof="0"/>
              <a:t>Click to edit Master title style</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US" noProof="0" dirty="0"/>
              <a:t>Add a footer</a:t>
            </a:r>
          </a:p>
        </p:txBody>
      </p:sp>
      <p:sp>
        <p:nvSpPr>
          <p:cNvPr id="6" name="Slide Number Placeholder 6">
            <a:extLst>
              <a:ext uri="{FF2B5EF4-FFF2-40B4-BE49-F238E27FC236}">
                <a16:creationId xmlns:a16="http://schemas.microsoft.com/office/drawing/2014/main" id="{28DDE606-CFBE-5C4D-91D3-266C9C6E730C}"/>
              </a:ext>
            </a:extLst>
          </p:cNvPr>
          <p:cNvSpPr>
            <a:spLocks noGrp="1"/>
          </p:cNvSpPr>
          <p:nvPr>
            <p:ph type="sldNum" sz="quarter" idx="14"/>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150585527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4" name="Slide Number Placeholder 6">
            <a:extLst>
              <a:ext uri="{FF2B5EF4-FFF2-40B4-BE49-F238E27FC236}">
                <a16:creationId xmlns:a16="http://schemas.microsoft.com/office/drawing/2014/main" id="{B5454C20-CBD2-8F4B-8A28-F61813EE96D8}"/>
              </a:ext>
            </a:extLst>
          </p:cNvPr>
          <p:cNvSpPr>
            <a:spLocks noGrp="1"/>
          </p:cNvSpPr>
          <p:nvPr>
            <p:ph type="sldNum" sz="quarter" idx="13"/>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113976703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4"/>
        </a:solidFill>
        <a:effectLst/>
      </p:bgPr>
    </p:bg>
    <p:spTree>
      <p:nvGrpSpPr>
        <p:cNvPr id="1" name=""/>
        <p:cNvGrpSpPr/>
        <p:nvPr/>
      </p:nvGrpSpPr>
      <p:grpSpPr>
        <a:xfrm>
          <a:off x="0" y="0"/>
          <a:ext cx="0" cy="0"/>
          <a:chOff x="0" y="0"/>
          <a:chExt cx="0" cy="0"/>
        </a:xfrm>
      </p:grpSpPr>
      <p:sp>
        <p:nvSpPr>
          <p:cNvPr id="23" name="Picture Placeholder 22">
            <a:extLst>
              <a:ext uri="{FF2B5EF4-FFF2-40B4-BE49-F238E27FC236}">
                <a16:creationId xmlns:a16="http://schemas.microsoft.com/office/drawing/2014/main" id="{96DB5B0F-1BA3-4AE0-9821-FC62BA98D422}"/>
              </a:ext>
            </a:extLst>
          </p:cNvPr>
          <p:cNvSpPr>
            <a:spLocks noGrp="1"/>
          </p:cNvSpPr>
          <p:nvPr>
            <p:ph type="pic" sz="quarter" idx="10" hasCustomPrompt="1"/>
          </p:nvPr>
        </p:nvSpPr>
        <p:spPr>
          <a:xfrm>
            <a:off x="136525" y="136525"/>
            <a:ext cx="10817535" cy="6584950"/>
          </a:xfrm>
        </p:spPr>
        <p:txBody>
          <a:bodyPr lIns="1080000" tIns="0" rIns="0" bIns="0" anchor="ctr"/>
          <a:lstStyle>
            <a:lvl1pPr marL="0" indent="0" algn="l">
              <a:buNone/>
              <a:defRPr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and Drop Photo </a:t>
            </a:r>
            <a:br>
              <a:rPr lang="en-US" noProof="0" dirty="0"/>
            </a:br>
            <a:r>
              <a:rPr lang="en-US" noProof="0" dirty="0"/>
              <a:t>then Send to Back for overlay effect</a:t>
            </a:r>
          </a:p>
        </p:txBody>
      </p:sp>
      <p:sp>
        <p:nvSpPr>
          <p:cNvPr id="11" name="Rectangle 10">
            <a:extLst>
              <a:ext uri="{FF2B5EF4-FFF2-40B4-BE49-F238E27FC236}">
                <a16:creationId xmlns:a16="http://schemas.microsoft.com/office/drawing/2014/main" id="{3E534836-D52B-45E3-A123-FB9FFE3E0AE5}"/>
              </a:ext>
            </a:extLst>
          </p:cNvPr>
          <p:cNvSpPr/>
          <p:nvPr userDrawn="1"/>
        </p:nvSpPr>
        <p:spPr>
          <a:xfrm rot="5400000">
            <a:off x="4823394" y="590809"/>
            <a:ext cx="6584950" cy="567638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8AC2952E-380C-48F5-9C93-B1EB0713EF3E}"/>
              </a:ext>
            </a:extLst>
          </p:cNvPr>
          <p:cNvSpPr/>
          <p:nvPr userDrawn="1"/>
        </p:nvSpPr>
        <p:spPr>
          <a:xfrm rot="5400000">
            <a:off x="-3360737" y="3360737"/>
            <a:ext cx="6858000" cy="136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4" name="Group 3">
            <a:extLst>
              <a:ext uri="{FF2B5EF4-FFF2-40B4-BE49-F238E27FC236}">
                <a16:creationId xmlns:a16="http://schemas.microsoft.com/office/drawing/2014/main" id="{A4A26770-290B-4E8A-B12A-36F7DDB7F2B1}"/>
              </a:ext>
            </a:extLst>
          </p:cNvPr>
          <p:cNvGrpSpPr/>
          <p:nvPr userDrawn="1"/>
        </p:nvGrpSpPr>
        <p:grpSpPr>
          <a:xfrm>
            <a:off x="0" y="0"/>
            <a:ext cx="5277678" cy="6858000"/>
            <a:chOff x="0" y="0"/>
            <a:chExt cx="10954058" cy="6858000"/>
          </a:xfrm>
        </p:grpSpPr>
        <p:sp>
          <p:nvSpPr>
            <p:cNvPr id="13" name="Rectangle 12">
              <a:extLst>
                <a:ext uri="{FF2B5EF4-FFF2-40B4-BE49-F238E27FC236}">
                  <a16:creationId xmlns:a16="http://schemas.microsoft.com/office/drawing/2014/main" id="{C783424E-B9B3-4D58-988A-26DEDF734F4E}"/>
                </a:ext>
              </a:extLst>
            </p:cNvPr>
            <p:cNvSpPr/>
            <p:nvPr userDrawn="1"/>
          </p:nvSpPr>
          <p:spPr>
            <a:xfrm>
              <a:off x="0" y="0"/>
              <a:ext cx="10954058" cy="136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7332BBED-D126-4DCA-9557-B488A96E405F}"/>
                </a:ext>
              </a:extLst>
            </p:cNvPr>
            <p:cNvSpPr/>
            <p:nvPr userDrawn="1"/>
          </p:nvSpPr>
          <p:spPr>
            <a:xfrm>
              <a:off x="0" y="6721475"/>
              <a:ext cx="10954058" cy="136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7" name="Slide Number Placeholder 6">
            <a:extLst>
              <a:ext uri="{FF2B5EF4-FFF2-40B4-BE49-F238E27FC236}">
                <a16:creationId xmlns:a16="http://schemas.microsoft.com/office/drawing/2014/main" id="{D344EF2B-4C23-4FC2-B680-617BC7D82A7E}"/>
              </a:ext>
            </a:extLst>
          </p:cNvPr>
          <p:cNvSpPr>
            <a:spLocks noGrp="1"/>
          </p:cNvSpPr>
          <p:nvPr>
            <p:ph type="sldNum" sz="quarter" idx="12"/>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5573044" y="2894682"/>
            <a:ext cx="5085650" cy="1870007"/>
          </a:xfrm>
        </p:spPr>
        <p:txBody>
          <a:bodyPr anchor="b"/>
          <a:lstStyle>
            <a:lvl1pPr algn="r">
              <a:defRPr sz="6600">
                <a:solidFill>
                  <a:schemeClr val="bg1"/>
                </a:solidFill>
              </a:defRPr>
            </a:lvl1pPr>
          </a:lstStyle>
          <a:p>
            <a:r>
              <a:rPr lang="en-US" noProof="0"/>
              <a:t>Thank You</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hasCustomPrompt="1"/>
          </p:nvPr>
        </p:nvSpPr>
        <p:spPr>
          <a:xfrm>
            <a:off x="5573044" y="5025053"/>
            <a:ext cx="4681330" cy="271807"/>
          </a:xfrm>
        </p:spPr>
        <p:txBody>
          <a:bodyPr/>
          <a:lstStyle>
            <a:lvl1pPr marL="0" indent="0" algn="r">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Full Name</a:t>
            </a:r>
          </a:p>
        </p:txBody>
      </p:sp>
      <p:sp>
        <p:nvSpPr>
          <p:cNvPr id="19" name="Text Placeholder 4">
            <a:extLst>
              <a:ext uri="{FF2B5EF4-FFF2-40B4-BE49-F238E27FC236}">
                <a16:creationId xmlns:a16="http://schemas.microsoft.com/office/drawing/2014/main" id="{77D147AD-3B0C-4B21-AE3D-178E0B7E360D}"/>
              </a:ext>
            </a:extLst>
          </p:cNvPr>
          <p:cNvSpPr>
            <a:spLocks noGrp="1"/>
          </p:cNvSpPr>
          <p:nvPr>
            <p:ph type="body" sz="quarter" idx="15" hasCustomPrompt="1"/>
          </p:nvPr>
        </p:nvSpPr>
        <p:spPr>
          <a:xfrm>
            <a:off x="5573044" y="5431223"/>
            <a:ext cx="4681330" cy="252000"/>
          </a:xfrm>
        </p:spPr>
        <p:txBody>
          <a:bodyPr/>
          <a:lstStyle>
            <a:lvl1pPr marL="0" indent="0" algn="r">
              <a:buNone/>
              <a:defRPr sz="1600">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Phone</a:t>
            </a:r>
          </a:p>
        </p:txBody>
      </p:sp>
      <p:sp>
        <p:nvSpPr>
          <p:cNvPr id="20" name="Text Placeholder 10">
            <a:extLst>
              <a:ext uri="{FF2B5EF4-FFF2-40B4-BE49-F238E27FC236}">
                <a16:creationId xmlns:a16="http://schemas.microsoft.com/office/drawing/2014/main" id="{6EB09218-D127-4641-A366-94360A951A0D}"/>
              </a:ext>
            </a:extLst>
          </p:cNvPr>
          <p:cNvSpPr>
            <a:spLocks noGrp="1"/>
          </p:cNvSpPr>
          <p:nvPr>
            <p:ph type="body" sz="quarter" idx="16" hasCustomPrompt="1"/>
          </p:nvPr>
        </p:nvSpPr>
        <p:spPr>
          <a:xfrm>
            <a:off x="5573044" y="5817586"/>
            <a:ext cx="4681330" cy="252000"/>
          </a:xfrm>
        </p:spPr>
        <p:txBody>
          <a:bodyPr/>
          <a:lstStyle>
            <a:lvl1pPr marL="0" indent="0" algn="r">
              <a:buNone/>
              <a:defRPr sz="1600">
                <a:solidFill>
                  <a:schemeClr val="bg1"/>
                </a:solidFill>
              </a:defRPr>
            </a:lvl1pPr>
          </a:lstStyle>
          <a:p>
            <a:pPr lvl="0"/>
            <a:r>
              <a:rPr lang="en-US" noProof="0"/>
              <a:t>Email</a:t>
            </a:r>
          </a:p>
        </p:txBody>
      </p:sp>
      <p:sp>
        <p:nvSpPr>
          <p:cNvPr id="21" name="Text Placeholder 15">
            <a:extLst>
              <a:ext uri="{FF2B5EF4-FFF2-40B4-BE49-F238E27FC236}">
                <a16:creationId xmlns:a16="http://schemas.microsoft.com/office/drawing/2014/main" id="{B9C42B1D-23D7-46D7-A8E3-6667AC7EFB66}"/>
              </a:ext>
            </a:extLst>
          </p:cNvPr>
          <p:cNvSpPr>
            <a:spLocks noGrp="1"/>
          </p:cNvSpPr>
          <p:nvPr>
            <p:ph type="body" sz="quarter" idx="17" hasCustomPrompt="1"/>
          </p:nvPr>
        </p:nvSpPr>
        <p:spPr>
          <a:xfrm>
            <a:off x="5573044" y="6203950"/>
            <a:ext cx="4683095" cy="252413"/>
          </a:xfrm>
        </p:spPr>
        <p:txBody>
          <a:bodyPr/>
          <a:lstStyle>
            <a:lvl1pPr marL="0" indent="0" algn="r">
              <a:buNone/>
              <a:defRPr sz="1600">
                <a:solidFill>
                  <a:schemeClr val="bg1"/>
                </a:solidFill>
              </a:defRPr>
            </a:lvl1pPr>
          </a:lstStyle>
          <a:p>
            <a:pPr lvl="0"/>
            <a:r>
              <a:rPr lang="en-US" noProof="0"/>
              <a:t>Website</a:t>
            </a:r>
          </a:p>
        </p:txBody>
      </p:sp>
    </p:spTree>
    <p:extLst>
      <p:ext uri="{BB962C8B-B14F-4D97-AF65-F5344CB8AC3E}">
        <p14:creationId xmlns:p14="http://schemas.microsoft.com/office/powerpoint/2010/main" val="293038669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C88D655-4406-4239-85EC-50C2308745AA}"/>
              </a:ext>
            </a:extLst>
          </p:cNvPr>
          <p:cNvSpPr/>
          <p:nvPr userDrawn="1"/>
        </p:nvSpPr>
        <p:spPr>
          <a:xfrm>
            <a:off x="145004" y="135743"/>
            <a:ext cx="11909425" cy="6584950"/>
          </a:xfrm>
          <a:prstGeom prst="rect">
            <a:avLst/>
          </a:prstGeom>
          <a:solidFill>
            <a:schemeClr val="accent4">
              <a:lumMod val="5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5" name="Group 4">
            <a:extLst>
              <a:ext uri="{FF2B5EF4-FFF2-40B4-BE49-F238E27FC236}">
                <a16:creationId xmlns:a16="http://schemas.microsoft.com/office/drawing/2014/main" id="{EC9DDC4F-A427-4A89-A8C8-29E5B3636915}"/>
              </a:ext>
            </a:extLst>
          </p:cNvPr>
          <p:cNvGrpSpPr/>
          <p:nvPr userDrawn="1"/>
        </p:nvGrpSpPr>
        <p:grpSpPr>
          <a:xfrm>
            <a:off x="5277678" y="0"/>
            <a:ext cx="5676382" cy="6858000"/>
            <a:chOff x="0" y="0"/>
            <a:chExt cx="12192000" cy="6858000"/>
          </a:xfrm>
          <a:solidFill>
            <a:schemeClr val="accent1"/>
          </a:solidFill>
        </p:grpSpPr>
        <p:sp>
          <p:nvSpPr>
            <p:cNvPr id="16" name="Rectangle 15">
              <a:extLst>
                <a:ext uri="{FF2B5EF4-FFF2-40B4-BE49-F238E27FC236}">
                  <a16:creationId xmlns:a16="http://schemas.microsoft.com/office/drawing/2014/main" id="{2116DDCD-23BC-4768-B673-35E1C415BFCE}"/>
                </a:ext>
              </a:extLst>
            </p:cNvPr>
            <p:cNvSpPr/>
            <p:nvPr userDrawn="1"/>
          </p:nvSpPr>
          <p:spPr>
            <a:xfrm>
              <a:off x="0" y="0"/>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ectangle 17">
              <a:extLst>
                <a:ext uri="{FF2B5EF4-FFF2-40B4-BE49-F238E27FC236}">
                  <a16:creationId xmlns:a16="http://schemas.microsoft.com/office/drawing/2014/main" id="{290EB2DE-F6E9-449A-BC72-D4F6DBBB6343}"/>
                </a:ext>
              </a:extLst>
            </p:cNvPr>
            <p:cNvSpPr/>
            <p:nvPr userDrawn="1"/>
          </p:nvSpPr>
          <p:spPr>
            <a:xfrm>
              <a:off x="0" y="6721475"/>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1" name="Rectangle 10">
            <a:extLst>
              <a:ext uri="{FF2B5EF4-FFF2-40B4-BE49-F238E27FC236}">
                <a16:creationId xmlns:a16="http://schemas.microsoft.com/office/drawing/2014/main" id="{3E534836-D52B-45E3-A123-FB9FFE3E0AE5}"/>
              </a:ext>
            </a:extLst>
          </p:cNvPr>
          <p:cNvSpPr/>
          <p:nvPr userDrawn="1"/>
        </p:nvSpPr>
        <p:spPr>
          <a:xfrm rot="5400000">
            <a:off x="4823394" y="590809"/>
            <a:ext cx="6584950" cy="567638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5573044" y="3674372"/>
            <a:ext cx="5085650" cy="1870007"/>
          </a:xfrm>
        </p:spPr>
        <p:txBody>
          <a:bodyPr anchor="b"/>
          <a:lstStyle>
            <a:lvl1pPr algn="r">
              <a:defRPr sz="4500">
                <a:solidFill>
                  <a:schemeClr val="bg1"/>
                </a:solidFill>
              </a:defRPr>
            </a:lvl1pPr>
          </a:lstStyle>
          <a:p>
            <a:r>
              <a:rPr lang="en-US" noProof="0"/>
              <a:t>Click to edit your 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5573044" y="5711550"/>
            <a:ext cx="5085650" cy="691666"/>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Tree>
    <p:extLst>
      <p:ext uri="{BB962C8B-B14F-4D97-AF65-F5344CB8AC3E}">
        <p14:creationId xmlns:p14="http://schemas.microsoft.com/office/powerpoint/2010/main" val="175719087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4"/>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E534836-D52B-45E3-A123-FB9FFE3E0AE5}"/>
              </a:ext>
            </a:extLst>
          </p:cNvPr>
          <p:cNvSpPr/>
          <p:nvPr userDrawn="1"/>
        </p:nvSpPr>
        <p:spPr>
          <a:xfrm rot="5400000">
            <a:off x="4823394" y="590809"/>
            <a:ext cx="6584950" cy="567638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5573044" y="3674372"/>
            <a:ext cx="5085650" cy="1870007"/>
          </a:xfrm>
        </p:spPr>
        <p:txBody>
          <a:bodyPr anchor="b"/>
          <a:lstStyle>
            <a:lvl1pPr algn="r">
              <a:defRPr sz="4500">
                <a:solidFill>
                  <a:schemeClr val="bg1"/>
                </a:solidFill>
              </a:defRPr>
            </a:lvl1pPr>
          </a:lstStyle>
          <a:p>
            <a:r>
              <a:rPr lang="en-US" noProof="0"/>
              <a:t>Divider Slide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5573044" y="5711550"/>
            <a:ext cx="5085650" cy="691666"/>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7" name="Slide Number Placeholder 6">
            <a:extLst>
              <a:ext uri="{FF2B5EF4-FFF2-40B4-BE49-F238E27FC236}">
                <a16:creationId xmlns:a16="http://schemas.microsoft.com/office/drawing/2014/main" id="{D344EF2B-4C23-4FC2-B680-617BC7D82A7E}"/>
              </a:ext>
            </a:extLst>
          </p:cNvPr>
          <p:cNvSpPr>
            <a:spLocks noGrp="1"/>
          </p:cNvSpPr>
          <p:nvPr>
            <p:ph type="sldNum" sz="quarter" idx="12"/>
          </p:nvPr>
        </p:nvSpPr>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4014787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with Image">
    <p:bg>
      <p:bgPr>
        <a:solidFill>
          <a:schemeClr val="accent4"/>
        </a:solidFill>
        <a:effectLst/>
      </p:bgPr>
    </p:bg>
    <p:spTree>
      <p:nvGrpSpPr>
        <p:cNvPr id="1" name=""/>
        <p:cNvGrpSpPr/>
        <p:nvPr/>
      </p:nvGrpSpPr>
      <p:grpSpPr>
        <a:xfrm>
          <a:off x="0" y="0"/>
          <a:ext cx="0" cy="0"/>
          <a:chOff x="0" y="0"/>
          <a:chExt cx="0" cy="0"/>
        </a:xfrm>
      </p:grpSpPr>
      <p:sp>
        <p:nvSpPr>
          <p:cNvPr id="23" name="Picture Placeholder 22">
            <a:extLst>
              <a:ext uri="{FF2B5EF4-FFF2-40B4-BE49-F238E27FC236}">
                <a16:creationId xmlns:a16="http://schemas.microsoft.com/office/drawing/2014/main" id="{96DB5B0F-1BA3-4AE0-9821-FC62BA98D422}"/>
              </a:ext>
            </a:extLst>
          </p:cNvPr>
          <p:cNvSpPr>
            <a:spLocks noGrp="1"/>
          </p:cNvSpPr>
          <p:nvPr>
            <p:ph type="pic" sz="quarter" idx="10" hasCustomPrompt="1"/>
          </p:nvPr>
        </p:nvSpPr>
        <p:spPr>
          <a:xfrm>
            <a:off x="136525" y="136525"/>
            <a:ext cx="10817535" cy="6584950"/>
          </a:xfrm>
        </p:spPr>
        <p:txBody>
          <a:bodyPr lIns="1080000" tIns="0" rIns="0" bIns="0" anchor="ctr"/>
          <a:lstStyle>
            <a:lvl1pPr marL="0" indent="0" algn="l">
              <a:buNone/>
              <a:defRPr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and Drop Photo </a:t>
            </a:r>
            <a:br>
              <a:rPr lang="en-US" noProof="0" dirty="0"/>
            </a:br>
            <a:r>
              <a:rPr lang="en-US" noProof="0" dirty="0"/>
              <a:t>then Send to Back for overlay effect</a:t>
            </a:r>
          </a:p>
        </p:txBody>
      </p:sp>
      <p:sp>
        <p:nvSpPr>
          <p:cNvPr id="11" name="Rectangle 10">
            <a:extLst>
              <a:ext uri="{FF2B5EF4-FFF2-40B4-BE49-F238E27FC236}">
                <a16:creationId xmlns:a16="http://schemas.microsoft.com/office/drawing/2014/main" id="{3E534836-D52B-45E3-A123-FB9FFE3E0AE5}"/>
              </a:ext>
            </a:extLst>
          </p:cNvPr>
          <p:cNvSpPr/>
          <p:nvPr userDrawn="1"/>
        </p:nvSpPr>
        <p:spPr>
          <a:xfrm rot="5400000">
            <a:off x="4823394" y="590809"/>
            <a:ext cx="6584950" cy="567638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5573044" y="3674372"/>
            <a:ext cx="5085650" cy="1870007"/>
          </a:xfrm>
        </p:spPr>
        <p:txBody>
          <a:bodyPr anchor="b"/>
          <a:lstStyle>
            <a:lvl1pPr algn="r">
              <a:defRPr sz="4500">
                <a:solidFill>
                  <a:schemeClr val="bg1"/>
                </a:solidFill>
              </a:defRPr>
            </a:lvl1pPr>
          </a:lstStyle>
          <a:p>
            <a:r>
              <a:rPr lang="en-US" noProof="0"/>
              <a:t>Divider Slide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5573044" y="5711550"/>
            <a:ext cx="5085650" cy="691666"/>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7" name="Slide Number Placeholder 6">
            <a:extLst>
              <a:ext uri="{FF2B5EF4-FFF2-40B4-BE49-F238E27FC236}">
                <a16:creationId xmlns:a16="http://schemas.microsoft.com/office/drawing/2014/main" id="{D344EF2B-4C23-4FC2-B680-617BC7D82A7E}"/>
              </a:ext>
            </a:extLst>
          </p:cNvPr>
          <p:cNvSpPr>
            <a:spLocks noGrp="1"/>
          </p:cNvSpPr>
          <p:nvPr>
            <p:ph type="sldNum" sz="quarter" idx="12"/>
          </p:nvPr>
        </p:nvSpPr>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28606369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arge Intro Copy">
    <p:bg>
      <p:bgPr>
        <a:solidFill>
          <a:schemeClr val="bg1">
            <a:lumMod val="95000"/>
          </a:schemeClr>
        </a:solidFill>
        <a:effectLst/>
      </p:bgPr>
    </p:bg>
    <p:spTree>
      <p:nvGrpSpPr>
        <p:cNvPr id="1" name=""/>
        <p:cNvGrpSpPr/>
        <p:nvPr/>
      </p:nvGrpSpPr>
      <p:grpSpPr>
        <a:xfrm>
          <a:off x="0" y="0"/>
          <a:ext cx="0" cy="0"/>
          <a:chOff x="0" y="0"/>
          <a:chExt cx="0" cy="0"/>
        </a:xfrm>
      </p:grpSpPr>
      <p:sp>
        <p:nvSpPr>
          <p:cNvPr id="10" name="Picture Placeholder 22">
            <a:extLst>
              <a:ext uri="{FF2B5EF4-FFF2-40B4-BE49-F238E27FC236}">
                <a16:creationId xmlns:a16="http://schemas.microsoft.com/office/drawing/2014/main" id="{785590BE-5BE1-4AF5-B0F8-7D999658F3F8}"/>
              </a:ext>
            </a:extLst>
          </p:cNvPr>
          <p:cNvSpPr>
            <a:spLocks noGrp="1"/>
          </p:cNvSpPr>
          <p:nvPr>
            <p:ph type="pic" sz="quarter" idx="10" hasCustomPrompt="1"/>
          </p:nvPr>
        </p:nvSpPr>
        <p:spPr>
          <a:xfrm>
            <a:off x="5277678" y="136525"/>
            <a:ext cx="5676382" cy="6584950"/>
          </a:xfrm>
          <a:solidFill>
            <a:schemeClr val="accent4">
              <a:lumMod val="50000"/>
            </a:schemeClr>
          </a:solidFill>
        </p:spPr>
        <p:txBody>
          <a:bodyPr lIns="0" tIns="1512000" rIns="0" bIns="0" anchor="t"/>
          <a:lstStyle>
            <a:lvl1pPr marL="0" indent="0" algn="ctr">
              <a:buNone/>
              <a:defRPr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and Drop Photo </a:t>
            </a:r>
            <a:br>
              <a:rPr lang="en-US" noProof="0" dirty="0"/>
            </a:br>
            <a:r>
              <a:rPr lang="en-US" noProof="0" dirty="0"/>
              <a:t>then Send to Back for overlay effect</a:t>
            </a:r>
          </a:p>
        </p:txBody>
      </p:sp>
      <p:sp>
        <p:nvSpPr>
          <p:cNvPr id="11" name="Rectangle 10">
            <a:extLst>
              <a:ext uri="{FF2B5EF4-FFF2-40B4-BE49-F238E27FC236}">
                <a16:creationId xmlns:a16="http://schemas.microsoft.com/office/drawing/2014/main" id="{3E534836-D52B-45E3-A123-FB9FFE3E0AE5}"/>
              </a:ext>
            </a:extLst>
          </p:cNvPr>
          <p:cNvSpPr/>
          <p:nvPr userDrawn="1"/>
        </p:nvSpPr>
        <p:spPr>
          <a:xfrm rot="5400000">
            <a:off x="4823394" y="590809"/>
            <a:ext cx="6584950" cy="567638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Slide Number Placeholder 6">
            <a:extLst>
              <a:ext uri="{FF2B5EF4-FFF2-40B4-BE49-F238E27FC236}">
                <a16:creationId xmlns:a16="http://schemas.microsoft.com/office/drawing/2014/main" id="{D344EF2B-4C23-4FC2-B680-617BC7D82A7E}"/>
              </a:ext>
            </a:extLst>
          </p:cNvPr>
          <p:cNvSpPr>
            <a:spLocks noGrp="1"/>
          </p:cNvSpPr>
          <p:nvPr>
            <p:ph type="sldNum" sz="quarter" idx="12"/>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12" name="Content Placeholder 2">
            <a:extLst>
              <a:ext uri="{FF2B5EF4-FFF2-40B4-BE49-F238E27FC236}">
                <a16:creationId xmlns:a16="http://schemas.microsoft.com/office/drawing/2014/main" id="{70C5F94B-D0C9-41CA-8885-CBEA4C917545}"/>
              </a:ext>
            </a:extLst>
          </p:cNvPr>
          <p:cNvSpPr>
            <a:spLocks noGrp="1"/>
          </p:cNvSpPr>
          <p:nvPr>
            <p:ph idx="13" hasCustomPrompt="1"/>
          </p:nvPr>
        </p:nvSpPr>
        <p:spPr>
          <a:xfrm>
            <a:off x="432001" y="3674372"/>
            <a:ext cx="4444800" cy="2728844"/>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grpSp>
        <p:nvGrpSpPr>
          <p:cNvPr id="8" name="Group 7">
            <a:extLst>
              <a:ext uri="{FF2B5EF4-FFF2-40B4-BE49-F238E27FC236}">
                <a16:creationId xmlns:a16="http://schemas.microsoft.com/office/drawing/2014/main" id="{83D56AE9-6D9F-474C-A5AA-1064B66023B2}"/>
              </a:ext>
            </a:extLst>
          </p:cNvPr>
          <p:cNvGrpSpPr/>
          <p:nvPr userDrawn="1"/>
        </p:nvGrpSpPr>
        <p:grpSpPr>
          <a:xfrm>
            <a:off x="5277678" y="0"/>
            <a:ext cx="5676381" cy="6858000"/>
            <a:chOff x="0" y="0"/>
            <a:chExt cx="12192000" cy="6858000"/>
          </a:xfrm>
          <a:solidFill>
            <a:schemeClr val="accent1"/>
          </a:solidFill>
        </p:grpSpPr>
        <p:sp>
          <p:nvSpPr>
            <p:cNvPr id="9" name="Rectangle 8">
              <a:extLst>
                <a:ext uri="{FF2B5EF4-FFF2-40B4-BE49-F238E27FC236}">
                  <a16:creationId xmlns:a16="http://schemas.microsoft.com/office/drawing/2014/main" id="{25FC2C23-C626-4C00-83A4-E40C9C7E8F5A}"/>
                </a:ext>
              </a:extLst>
            </p:cNvPr>
            <p:cNvSpPr/>
            <p:nvPr userDrawn="1"/>
          </p:nvSpPr>
          <p:spPr>
            <a:xfrm>
              <a:off x="0" y="0"/>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id="{06E2D5A7-6879-488F-81C7-1B8BA84D430F}"/>
                </a:ext>
              </a:extLst>
            </p:cNvPr>
            <p:cNvSpPr/>
            <p:nvPr userDrawn="1"/>
          </p:nvSpPr>
          <p:spPr>
            <a:xfrm>
              <a:off x="0" y="6721475"/>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5573044" y="3674373"/>
            <a:ext cx="5085650" cy="720000"/>
          </a:xfrm>
        </p:spPr>
        <p:txBody>
          <a:bodyPr anchor="b"/>
          <a:lstStyle>
            <a:lvl1pPr algn="r">
              <a:defRPr sz="4500">
                <a:solidFill>
                  <a:schemeClr val="bg1"/>
                </a:solidFill>
              </a:defRPr>
            </a:lvl1pPr>
          </a:lstStyle>
          <a:p>
            <a:r>
              <a:rPr lang="en-US" noProof="0"/>
              <a:t>Divider Slide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5573044" y="4608000"/>
            <a:ext cx="5085650" cy="1800000"/>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Tree>
    <p:extLst>
      <p:ext uri="{BB962C8B-B14F-4D97-AF65-F5344CB8AC3E}">
        <p14:creationId xmlns:p14="http://schemas.microsoft.com/office/powerpoint/2010/main" val="3518559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mage Bulle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a:xfrm>
            <a:off x="432000" y="432000"/>
            <a:ext cx="10143235" cy="432000"/>
          </a:xfrm>
        </p:spPr>
        <p:txBody>
          <a:bodyPr/>
          <a:lstStyle>
            <a:lvl1pPr>
              <a:defRPr>
                <a:solidFill>
                  <a:schemeClr val="tx1">
                    <a:lumMod val="75000"/>
                    <a:lumOff val="25000"/>
                  </a:schemeClr>
                </a:solidFill>
              </a:defRPr>
            </a:lvl1pPr>
          </a:lstStyle>
          <a:p>
            <a:r>
              <a:rPr lang="en-US" noProof="0"/>
              <a:t>Click to edit Master title style</a:t>
            </a:r>
          </a:p>
        </p:txBody>
      </p:sp>
      <p:sp>
        <p:nvSpPr>
          <p:cNvPr id="5" name="Text Placeholder 4">
            <a:extLst>
              <a:ext uri="{FF2B5EF4-FFF2-40B4-BE49-F238E27FC236}">
                <a16:creationId xmlns:a16="http://schemas.microsoft.com/office/drawing/2014/main" id="{D52B871F-F800-4B02-8408-FF5D438CFEC4}"/>
              </a:ext>
            </a:extLst>
          </p:cNvPr>
          <p:cNvSpPr>
            <a:spLocks noGrp="1"/>
          </p:cNvSpPr>
          <p:nvPr>
            <p:ph type="body" sz="quarter" idx="13" hasCustomPrompt="1"/>
          </p:nvPr>
        </p:nvSpPr>
        <p:spPr>
          <a:xfrm>
            <a:off x="431800" y="1008000"/>
            <a:ext cx="10144125"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4" name="Rectangle 3">
            <a:extLst>
              <a:ext uri="{FF2B5EF4-FFF2-40B4-BE49-F238E27FC236}">
                <a16:creationId xmlns:a16="http://schemas.microsoft.com/office/drawing/2014/main" id="{9CA47B37-80B0-5A4F-BDC3-DE42D5B2D34F}"/>
              </a:ext>
            </a:extLst>
          </p:cNvPr>
          <p:cNvSpPr/>
          <p:nvPr userDrawn="1"/>
        </p:nvSpPr>
        <p:spPr>
          <a:xfrm>
            <a:off x="634213"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Picture Placeholder 15">
            <a:extLst>
              <a:ext uri="{FF2B5EF4-FFF2-40B4-BE49-F238E27FC236}">
                <a16:creationId xmlns:a16="http://schemas.microsoft.com/office/drawing/2014/main" id="{9BEFB849-10AA-4702-9225-F101A3158C66}"/>
              </a:ext>
            </a:extLst>
          </p:cNvPr>
          <p:cNvSpPr>
            <a:spLocks noGrp="1"/>
          </p:cNvSpPr>
          <p:nvPr>
            <p:ph type="pic" sz="quarter" idx="41" hasCustomPrompt="1"/>
          </p:nvPr>
        </p:nvSpPr>
        <p:spPr>
          <a:xfrm>
            <a:off x="931393"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6" name="Text Placeholder 8">
            <a:extLst>
              <a:ext uri="{FF2B5EF4-FFF2-40B4-BE49-F238E27FC236}">
                <a16:creationId xmlns:a16="http://schemas.microsoft.com/office/drawing/2014/main" id="{F1427EE8-A6A1-4664-99FB-B4F84FEE6037}"/>
              </a:ext>
            </a:extLst>
          </p:cNvPr>
          <p:cNvSpPr>
            <a:spLocks noGrp="1"/>
          </p:cNvSpPr>
          <p:nvPr>
            <p:ph type="body" sz="quarter" idx="17" hasCustomPrompt="1"/>
          </p:nvPr>
        </p:nvSpPr>
        <p:spPr>
          <a:xfrm>
            <a:off x="431800"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8" name="Text Placeholder 10">
            <a:extLst>
              <a:ext uri="{FF2B5EF4-FFF2-40B4-BE49-F238E27FC236}">
                <a16:creationId xmlns:a16="http://schemas.microsoft.com/office/drawing/2014/main" id="{A9EE837D-7E70-4B33-89AA-1B0A10FAEEFD}"/>
              </a:ext>
            </a:extLst>
          </p:cNvPr>
          <p:cNvSpPr>
            <a:spLocks noGrp="1"/>
          </p:cNvSpPr>
          <p:nvPr>
            <p:ph type="body" sz="quarter" idx="18" hasCustomPrompt="1"/>
          </p:nvPr>
        </p:nvSpPr>
        <p:spPr>
          <a:xfrm>
            <a:off x="431800" y="4471987"/>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23" name="Rectangle 22">
            <a:extLst>
              <a:ext uri="{FF2B5EF4-FFF2-40B4-BE49-F238E27FC236}">
                <a16:creationId xmlns:a16="http://schemas.microsoft.com/office/drawing/2014/main" id="{1A6AC2DF-47CD-A743-A120-FBE75B801CF3}"/>
              </a:ext>
            </a:extLst>
          </p:cNvPr>
          <p:cNvSpPr/>
          <p:nvPr userDrawn="1"/>
        </p:nvSpPr>
        <p:spPr>
          <a:xfrm>
            <a:off x="2765072"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8" name="Picture Placeholder 15">
            <a:extLst>
              <a:ext uri="{FF2B5EF4-FFF2-40B4-BE49-F238E27FC236}">
                <a16:creationId xmlns:a16="http://schemas.microsoft.com/office/drawing/2014/main" id="{950FDCA0-F98B-4045-84D2-96B0C07C3261}"/>
              </a:ext>
            </a:extLst>
          </p:cNvPr>
          <p:cNvSpPr>
            <a:spLocks noGrp="1"/>
          </p:cNvSpPr>
          <p:nvPr>
            <p:ph type="pic" sz="quarter" idx="47" hasCustomPrompt="1"/>
          </p:nvPr>
        </p:nvSpPr>
        <p:spPr>
          <a:xfrm>
            <a:off x="3062252"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9" name="Text Placeholder 8">
            <a:extLst>
              <a:ext uri="{FF2B5EF4-FFF2-40B4-BE49-F238E27FC236}">
                <a16:creationId xmlns:a16="http://schemas.microsoft.com/office/drawing/2014/main" id="{FAC72777-DABE-4857-9555-EC68421F02A3}"/>
              </a:ext>
            </a:extLst>
          </p:cNvPr>
          <p:cNvSpPr>
            <a:spLocks noGrp="1"/>
          </p:cNvSpPr>
          <p:nvPr>
            <p:ph type="body" sz="quarter" idx="33" hasCustomPrompt="1"/>
          </p:nvPr>
        </p:nvSpPr>
        <p:spPr>
          <a:xfrm>
            <a:off x="2562659"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0" name="Text Placeholder 10">
            <a:extLst>
              <a:ext uri="{FF2B5EF4-FFF2-40B4-BE49-F238E27FC236}">
                <a16:creationId xmlns:a16="http://schemas.microsoft.com/office/drawing/2014/main" id="{F5D4A1CD-8452-4E28-8B2B-1A89277B89BF}"/>
              </a:ext>
            </a:extLst>
          </p:cNvPr>
          <p:cNvSpPr>
            <a:spLocks noGrp="1"/>
          </p:cNvSpPr>
          <p:nvPr>
            <p:ph type="body" sz="quarter" idx="34" hasCustomPrompt="1"/>
          </p:nvPr>
        </p:nvSpPr>
        <p:spPr>
          <a:xfrm>
            <a:off x="2562659" y="4471987"/>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24" name="Rectangle 23">
            <a:extLst>
              <a:ext uri="{FF2B5EF4-FFF2-40B4-BE49-F238E27FC236}">
                <a16:creationId xmlns:a16="http://schemas.microsoft.com/office/drawing/2014/main" id="{17E0F6BC-FBF2-3048-B833-61609739028C}"/>
              </a:ext>
            </a:extLst>
          </p:cNvPr>
          <p:cNvSpPr/>
          <p:nvPr userDrawn="1"/>
        </p:nvSpPr>
        <p:spPr>
          <a:xfrm>
            <a:off x="4895931"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Picture Placeholder 15">
            <a:extLst>
              <a:ext uri="{FF2B5EF4-FFF2-40B4-BE49-F238E27FC236}">
                <a16:creationId xmlns:a16="http://schemas.microsoft.com/office/drawing/2014/main" id="{6C44DD27-06F8-5E4B-A3C6-697621E92BE8}"/>
              </a:ext>
            </a:extLst>
          </p:cNvPr>
          <p:cNvSpPr>
            <a:spLocks noGrp="1"/>
          </p:cNvSpPr>
          <p:nvPr>
            <p:ph type="pic" sz="quarter" idx="48" hasCustomPrompt="1"/>
          </p:nvPr>
        </p:nvSpPr>
        <p:spPr>
          <a:xfrm>
            <a:off x="5193111"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11" name="Text Placeholder 8">
            <a:extLst>
              <a:ext uri="{FF2B5EF4-FFF2-40B4-BE49-F238E27FC236}">
                <a16:creationId xmlns:a16="http://schemas.microsoft.com/office/drawing/2014/main" id="{86592013-2150-45F9-9877-1E4E3C1AFC32}"/>
              </a:ext>
            </a:extLst>
          </p:cNvPr>
          <p:cNvSpPr>
            <a:spLocks noGrp="1"/>
          </p:cNvSpPr>
          <p:nvPr>
            <p:ph type="body" sz="quarter" idx="35" hasCustomPrompt="1"/>
          </p:nvPr>
        </p:nvSpPr>
        <p:spPr>
          <a:xfrm>
            <a:off x="4693518"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2" name="Text Placeholder 10">
            <a:extLst>
              <a:ext uri="{FF2B5EF4-FFF2-40B4-BE49-F238E27FC236}">
                <a16:creationId xmlns:a16="http://schemas.microsoft.com/office/drawing/2014/main" id="{3A7F7E8E-86F4-45B9-8D2D-E2C1A4FF3612}"/>
              </a:ext>
            </a:extLst>
          </p:cNvPr>
          <p:cNvSpPr>
            <a:spLocks noGrp="1"/>
          </p:cNvSpPr>
          <p:nvPr>
            <p:ph type="body" sz="quarter" idx="36" hasCustomPrompt="1"/>
          </p:nvPr>
        </p:nvSpPr>
        <p:spPr>
          <a:xfrm>
            <a:off x="4693518" y="4471987"/>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25" name="Rectangle 24">
            <a:extLst>
              <a:ext uri="{FF2B5EF4-FFF2-40B4-BE49-F238E27FC236}">
                <a16:creationId xmlns:a16="http://schemas.microsoft.com/office/drawing/2014/main" id="{D0B0310F-833E-864C-9FB7-B2B2A6714808}"/>
              </a:ext>
            </a:extLst>
          </p:cNvPr>
          <p:cNvSpPr/>
          <p:nvPr userDrawn="1"/>
        </p:nvSpPr>
        <p:spPr>
          <a:xfrm>
            <a:off x="7026790"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Picture Placeholder 15">
            <a:extLst>
              <a:ext uri="{FF2B5EF4-FFF2-40B4-BE49-F238E27FC236}">
                <a16:creationId xmlns:a16="http://schemas.microsoft.com/office/drawing/2014/main" id="{B5386843-2347-C744-B933-1DD36A7C8E7D}"/>
              </a:ext>
            </a:extLst>
          </p:cNvPr>
          <p:cNvSpPr>
            <a:spLocks noGrp="1"/>
          </p:cNvSpPr>
          <p:nvPr>
            <p:ph type="pic" sz="quarter" idx="49" hasCustomPrompt="1"/>
          </p:nvPr>
        </p:nvSpPr>
        <p:spPr>
          <a:xfrm>
            <a:off x="7323970"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13" name="Text Placeholder 8">
            <a:extLst>
              <a:ext uri="{FF2B5EF4-FFF2-40B4-BE49-F238E27FC236}">
                <a16:creationId xmlns:a16="http://schemas.microsoft.com/office/drawing/2014/main" id="{B788C19C-2FDB-4A6C-969F-32022D374E97}"/>
              </a:ext>
            </a:extLst>
          </p:cNvPr>
          <p:cNvSpPr>
            <a:spLocks noGrp="1"/>
          </p:cNvSpPr>
          <p:nvPr>
            <p:ph type="body" sz="quarter" idx="37" hasCustomPrompt="1"/>
          </p:nvPr>
        </p:nvSpPr>
        <p:spPr>
          <a:xfrm>
            <a:off x="6824377"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4" name="Text Placeholder 10">
            <a:extLst>
              <a:ext uri="{FF2B5EF4-FFF2-40B4-BE49-F238E27FC236}">
                <a16:creationId xmlns:a16="http://schemas.microsoft.com/office/drawing/2014/main" id="{CCD08E75-AE8E-4E97-AD27-167DA938152E}"/>
              </a:ext>
            </a:extLst>
          </p:cNvPr>
          <p:cNvSpPr>
            <a:spLocks noGrp="1"/>
          </p:cNvSpPr>
          <p:nvPr>
            <p:ph type="body" sz="quarter" idx="38" hasCustomPrompt="1"/>
          </p:nvPr>
        </p:nvSpPr>
        <p:spPr>
          <a:xfrm>
            <a:off x="6824377" y="4471987"/>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26" name="Rectangle 25">
            <a:extLst>
              <a:ext uri="{FF2B5EF4-FFF2-40B4-BE49-F238E27FC236}">
                <a16:creationId xmlns:a16="http://schemas.microsoft.com/office/drawing/2014/main" id="{F906D597-BA39-4C4D-833F-CC0EE989B51C}"/>
              </a:ext>
            </a:extLst>
          </p:cNvPr>
          <p:cNvSpPr/>
          <p:nvPr userDrawn="1"/>
        </p:nvSpPr>
        <p:spPr>
          <a:xfrm>
            <a:off x="9157648"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Picture Placeholder 15">
            <a:extLst>
              <a:ext uri="{FF2B5EF4-FFF2-40B4-BE49-F238E27FC236}">
                <a16:creationId xmlns:a16="http://schemas.microsoft.com/office/drawing/2014/main" id="{A768E49A-CED3-8F42-97CF-C7E360393704}"/>
              </a:ext>
            </a:extLst>
          </p:cNvPr>
          <p:cNvSpPr>
            <a:spLocks noGrp="1"/>
          </p:cNvSpPr>
          <p:nvPr>
            <p:ph type="pic" sz="quarter" idx="50" hasCustomPrompt="1"/>
          </p:nvPr>
        </p:nvSpPr>
        <p:spPr>
          <a:xfrm>
            <a:off x="9454828"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15" name="Text Placeholder 8">
            <a:extLst>
              <a:ext uri="{FF2B5EF4-FFF2-40B4-BE49-F238E27FC236}">
                <a16:creationId xmlns:a16="http://schemas.microsoft.com/office/drawing/2014/main" id="{3A12930B-8731-45E4-B3E3-DC1419155EC3}"/>
              </a:ext>
            </a:extLst>
          </p:cNvPr>
          <p:cNvSpPr>
            <a:spLocks noGrp="1"/>
          </p:cNvSpPr>
          <p:nvPr>
            <p:ph type="body" sz="quarter" idx="39" hasCustomPrompt="1"/>
          </p:nvPr>
        </p:nvSpPr>
        <p:spPr>
          <a:xfrm>
            <a:off x="8955235"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6" name="Text Placeholder 10">
            <a:extLst>
              <a:ext uri="{FF2B5EF4-FFF2-40B4-BE49-F238E27FC236}">
                <a16:creationId xmlns:a16="http://schemas.microsoft.com/office/drawing/2014/main" id="{5E102C08-A9A7-47C6-82C1-58FFBD85289D}"/>
              </a:ext>
            </a:extLst>
          </p:cNvPr>
          <p:cNvSpPr>
            <a:spLocks noGrp="1"/>
          </p:cNvSpPr>
          <p:nvPr>
            <p:ph type="body" sz="quarter" idx="40" hasCustomPrompt="1"/>
          </p:nvPr>
        </p:nvSpPr>
        <p:spPr>
          <a:xfrm>
            <a:off x="8955235" y="4471987"/>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US" noProof="0" dirty="0"/>
              <a:t>Add a footer</a:t>
            </a:r>
          </a:p>
        </p:txBody>
      </p:sp>
      <p:sp>
        <p:nvSpPr>
          <p:cNvPr id="22" name="Slide Number Placeholder 6">
            <a:extLst>
              <a:ext uri="{FF2B5EF4-FFF2-40B4-BE49-F238E27FC236}">
                <a16:creationId xmlns:a16="http://schemas.microsoft.com/office/drawing/2014/main" id="{40C2B055-E680-DE47-949A-41B3A5A9204A}"/>
              </a:ext>
            </a:extLst>
          </p:cNvPr>
          <p:cNvSpPr>
            <a:spLocks noGrp="1"/>
          </p:cNvSpPr>
          <p:nvPr>
            <p:ph type="sldNum" sz="quarter" idx="46"/>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34217508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mage Bullets 3X">
    <p:bg>
      <p:bgPr>
        <a:solidFill>
          <a:schemeClr val="bg1">
            <a:lumMod val="95000"/>
          </a:schemeClr>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5E3B0AD5-3645-8443-891F-C0E1D9763D7A}"/>
              </a:ext>
            </a:extLst>
          </p:cNvPr>
          <p:cNvSpPr/>
          <p:nvPr userDrawn="1"/>
        </p:nvSpPr>
        <p:spPr>
          <a:xfrm>
            <a:off x="634213"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Picture Placeholder 15">
            <a:extLst>
              <a:ext uri="{FF2B5EF4-FFF2-40B4-BE49-F238E27FC236}">
                <a16:creationId xmlns:a16="http://schemas.microsoft.com/office/drawing/2014/main" id="{58E0D31A-DD56-EF4B-A0DC-8130892CA19D}"/>
              </a:ext>
            </a:extLst>
          </p:cNvPr>
          <p:cNvSpPr>
            <a:spLocks noGrp="1"/>
          </p:cNvSpPr>
          <p:nvPr>
            <p:ph type="pic" sz="quarter" idx="45" hasCustomPrompt="1"/>
          </p:nvPr>
        </p:nvSpPr>
        <p:spPr>
          <a:xfrm>
            <a:off x="931393"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16" name="Text Placeholder 8">
            <a:extLst>
              <a:ext uri="{FF2B5EF4-FFF2-40B4-BE49-F238E27FC236}">
                <a16:creationId xmlns:a16="http://schemas.microsoft.com/office/drawing/2014/main" id="{DB2281E6-0C7F-4B74-AABC-FC737C5B9605}"/>
              </a:ext>
            </a:extLst>
          </p:cNvPr>
          <p:cNvSpPr>
            <a:spLocks noGrp="1"/>
          </p:cNvSpPr>
          <p:nvPr>
            <p:ph type="body" sz="quarter" idx="17" hasCustomPrompt="1"/>
          </p:nvPr>
        </p:nvSpPr>
        <p:spPr>
          <a:xfrm>
            <a:off x="431800"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7" name="Text Placeholder 10">
            <a:extLst>
              <a:ext uri="{FF2B5EF4-FFF2-40B4-BE49-F238E27FC236}">
                <a16:creationId xmlns:a16="http://schemas.microsoft.com/office/drawing/2014/main" id="{0A536C56-F4CA-43D8-98A9-E597F5B81368}"/>
              </a:ext>
            </a:extLst>
          </p:cNvPr>
          <p:cNvSpPr>
            <a:spLocks noGrp="1"/>
          </p:cNvSpPr>
          <p:nvPr>
            <p:ph type="body" sz="quarter" idx="18" hasCustomPrompt="1"/>
          </p:nvPr>
        </p:nvSpPr>
        <p:spPr>
          <a:xfrm>
            <a:off x="431800" y="4471987"/>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32" name="Rectangle 31">
            <a:extLst>
              <a:ext uri="{FF2B5EF4-FFF2-40B4-BE49-F238E27FC236}">
                <a16:creationId xmlns:a16="http://schemas.microsoft.com/office/drawing/2014/main" id="{BE9B724A-B58C-CD4D-8980-C0DFE08B79B5}"/>
              </a:ext>
            </a:extLst>
          </p:cNvPr>
          <p:cNvSpPr/>
          <p:nvPr userDrawn="1"/>
        </p:nvSpPr>
        <p:spPr>
          <a:xfrm>
            <a:off x="2765072"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5" name="Picture Placeholder 15">
            <a:extLst>
              <a:ext uri="{FF2B5EF4-FFF2-40B4-BE49-F238E27FC236}">
                <a16:creationId xmlns:a16="http://schemas.microsoft.com/office/drawing/2014/main" id="{49A7B2CE-81BA-D944-BE88-232214C60554}"/>
              </a:ext>
            </a:extLst>
          </p:cNvPr>
          <p:cNvSpPr>
            <a:spLocks noGrp="1"/>
          </p:cNvSpPr>
          <p:nvPr>
            <p:ph type="pic" sz="quarter" idx="47" hasCustomPrompt="1"/>
          </p:nvPr>
        </p:nvSpPr>
        <p:spPr>
          <a:xfrm>
            <a:off x="3062252"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18" name="Text Placeholder 8">
            <a:extLst>
              <a:ext uri="{FF2B5EF4-FFF2-40B4-BE49-F238E27FC236}">
                <a16:creationId xmlns:a16="http://schemas.microsoft.com/office/drawing/2014/main" id="{CC4D12C2-93C1-4E0C-B8E5-7ABB260F3F80}"/>
              </a:ext>
            </a:extLst>
          </p:cNvPr>
          <p:cNvSpPr>
            <a:spLocks noGrp="1"/>
          </p:cNvSpPr>
          <p:nvPr>
            <p:ph type="body" sz="quarter" idx="33" hasCustomPrompt="1"/>
          </p:nvPr>
        </p:nvSpPr>
        <p:spPr>
          <a:xfrm>
            <a:off x="2562659"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9" name="Text Placeholder 10">
            <a:extLst>
              <a:ext uri="{FF2B5EF4-FFF2-40B4-BE49-F238E27FC236}">
                <a16:creationId xmlns:a16="http://schemas.microsoft.com/office/drawing/2014/main" id="{11327781-DAAF-4F83-B459-FCB50CCFE896}"/>
              </a:ext>
            </a:extLst>
          </p:cNvPr>
          <p:cNvSpPr>
            <a:spLocks noGrp="1"/>
          </p:cNvSpPr>
          <p:nvPr>
            <p:ph type="body" sz="quarter" idx="34" hasCustomPrompt="1"/>
          </p:nvPr>
        </p:nvSpPr>
        <p:spPr>
          <a:xfrm>
            <a:off x="2562659" y="4471987"/>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33" name="Rectangle 32">
            <a:extLst>
              <a:ext uri="{FF2B5EF4-FFF2-40B4-BE49-F238E27FC236}">
                <a16:creationId xmlns:a16="http://schemas.microsoft.com/office/drawing/2014/main" id="{28894D68-6E31-8646-BFD7-2C0D8C4CD961}"/>
              </a:ext>
            </a:extLst>
          </p:cNvPr>
          <p:cNvSpPr/>
          <p:nvPr userDrawn="1"/>
        </p:nvSpPr>
        <p:spPr>
          <a:xfrm>
            <a:off x="4895931"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6" name="Picture Placeholder 15">
            <a:extLst>
              <a:ext uri="{FF2B5EF4-FFF2-40B4-BE49-F238E27FC236}">
                <a16:creationId xmlns:a16="http://schemas.microsoft.com/office/drawing/2014/main" id="{7228B3AA-7CEF-C740-B9D8-656B168288C0}"/>
              </a:ext>
            </a:extLst>
          </p:cNvPr>
          <p:cNvSpPr>
            <a:spLocks noGrp="1"/>
          </p:cNvSpPr>
          <p:nvPr>
            <p:ph type="pic" sz="quarter" idx="48" hasCustomPrompt="1"/>
          </p:nvPr>
        </p:nvSpPr>
        <p:spPr>
          <a:xfrm>
            <a:off x="5193111"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20" name="Text Placeholder 8">
            <a:extLst>
              <a:ext uri="{FF2B5EF4-FFF2-40B4-BE49-F238E27FC236}">
                <a16:creationId xmlns:a16="http://schemas.microsoft.com/office/drawing/2014/main" id="{1BE88C8C-9E13-4109-9608-6DC4B7B0DF14}"/>
              </a:ext>
            </a:extLst>
          </p:cNvPr>
          <p:cNvSpPr>
            <a:spLocks noGrp="1"/>
          </p:cNvSpPr>
          <p:nvPr>
            <p:ph type="body" sz="quarter" idx="35" hasCustomPrompt="1"/>
          </p:nvPr>
        </p:nvSpPr>
        <p:spPr>
          <a:xfrm>
            <a:off x="4693518"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21" name="Text Placeholder 10">
            <a:extLst>
              <a:ext uri="{FF2B5EF4-FFF2-40B4-BE49-F238E27FC236}">
                <a16:creationId xmlns:a16="http://schemas.microsoft.com/office/drawing/2014/main" id="{903C64D8-B655-49E0-A776-8C6594DF12C9}"/>
              </a:ext>
            </a:extLst>
          </p:cNvPr>
          <p:cNvSpPr>
            <a:spLocks noGrp="1"/>
          </p:cNvSpPr>
          <p:nvPr>
            <p:ph type="body" sz="quarter" idx="36" hasCustomPrompt="1"/>
          </p:nvPr>
        </p:nvSpPr>
        <p:spPr>
          <a:xfrm>
            <a:off x="4693518" y="4471987"/>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10" name="Picture Placeholder 22">
            <a:extLst>
              <a:ext uri="{FF2B5EF4-FFF2-40B4-BE49-F238E27FC236}">
                <a16:creationId xmlns:a16="http://schemas.microsoft.com/office/drawing/2014/main" id="{785590BE-5BE1-4AF5-B0F8-7D999658F3F8}"/>
              </a:ext>
            </a:extLst>
          </p:cNvPr>
          <p:cNvSpPr>
            <a:spLocks noGrp="1"/>
          </p:cNvSpPr>
          <p:nvPr>
            <p:ph type="pic" sz="quarter" idx="10" hasCustomPrompt="1"/>
          </p:nvPr>
        </p:nvSpPr>
        <p:spPr>
          <a:xfrm>
            <a:off x="6641052" y="136525"/>
            <a:ext cx="4313008" cy="6584950"/>
          </a:xfrm>
          <a:solidFill>
            <a:schemeClr val="accent4">
              <a:lumMod val="50000"/>
            </a:schemeClr>
          </a:solidFill>
        </p:spPr>
        <p:txBody>
          <a:bodyPr lIns="0" tIns="1512000" rIns="0" bIns="0" anchor="t"/>
          <a:lstStyle>
            <a:lvl1pPr marL="0" indent="0" algn="ctr">
              <a:buNone/>
              <a:defRPr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and Drop Photo </a:t>
            </a:r>
            <a:br>
              <a:rPr lang="en-US" noProof="0" dirty="0"/>
            </a:br>
            <a:r>
              <a:rPr lang="en-US" noProof="0" dirty="0"/>
              <a:t>then Send to Back for overlay effect</a:t>
            </a:r>
          </a:p>
        </p:txBody>
      </p:sp>
      <p:sp>
        <p:nvSpPr>
          <p:cNvPr id="11" name="Rectangle 10">
            <a:extLst>
              <a:ext uri="{FF2B5EF4-FFF2-40B4-BE49-F238E27FC236}">
                <a16:creationId xmlns:a16="http://schemas.microsoft.com/office/drawing/2014/main" id="{3E534836-D52B-45E3-A123-FB9FFE3E0AE5}"/>
              </a:ext>
            </a:extLst>
          </p:cNvPr>
          <p:cNvSpPr/>
          <p:nvPr userDrawn="1"/>
        </p:nvSpPr>
        <p:spPr>
          <a:xfrm rot="5400000">
            <a:off x="7151842" y="2919257"/>
            <a:ext cx="3292475" cy="431196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5" name="Group 24">
            <a:extLst>
              <a:ext uri="{FF2B5EF4-FFF2-40B4-BE49-F238E27FC236}">
                <a16:creationId xmlns:a16="http://schemas.microsoft.com/office/drawing/2014/main" id="{F886979D-82A3-4A80-B7D8-1411156740B3}"/>
              </a:ext>
            </a:extLst>
          </p:cNvPr>
          <p:cNvGrpSpPr/>
          <p:nvPr userDrawn="1"/>
        </p:nvGrpSpPr>
        <p:grpSpPr>
          <a:xfrm>
            <a:off x="6641050" y="0"/>
            <a:ext cx="4313009" cy="6858000"/>
            <a:chOff x="0" y="0"/>
            <a:chExt cx="12192000" cy="6858000"/>
          </a:xfrm>
          <a:solidFill>
            <a:schemeClr val="accent1"/>
          </a:solidFill>
        </p:grpSpPr>
        <p:sp>
          <p:nvSpPr>
            <p:cNvPr id="26" name="Rectangle 25">
              <a:extLst>
                <a:ext uri="{FF2B5EF4-FFF2-40B4-BE49-F238E27FC236}">
                  <a16:creationId xmlns:a16="http://schemas.microsoft.com/office/drawing/2014/main" id="{25A4C3AA-BB58-4285-A38D-608FB501AC1D}"/>
                </a:ext>
              </a:extLst>
            </p:cNvPr>
            <p:cNvSpPr/>
            <p:nvPr userDrawn="1"/>
          </p:nvSpPr>
          <p:spPr>
            <a:xfrm>
              <a:off x="0" y="0"/>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Rectangle 26">
              <a:extLst>
                <a:ext uri="{FF2B5EF4-FFF2-40B4-BE49-F238E27FC236}">
                  <a16:creationId xmlns:a16="http://schemas.microsoft.com/office/drawing/2014/main" id="{BBB9E9C3-2013-4B62-89A6-8A4B0F2A884F}"/>
                </a:ext>
              </a:extLst>
            </p:cNvPr>
            <p:cNvSpPr/>
            <p:nvPr userDrawn="1"/>
          </p:nvSpPr>
          <p:spPr>
            <a:xfrm>
              <a:off x="0" y="6721475"/>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8" name="Rectangle 27">
            <a:extLst>
              <a:ext uri="{FF2B5EF4-FFF2-40B4-BE49-F238E27FC236}">
                <a16:creationId xmlns:a16="http://schemas.microsoft.com/office/drawing/2014/main" id="{E4564187-7B7F-4203-BE0E-B2085E4F1869}"/>
              </a:ext>
            </a:extLst>
          </p:cNvPr>
          <p:cNvSpPr/>
          <p:nvPr userDrawn="1"/>
        </p:nvSpPr>
        <p:spPr>
          <a:xfrm rot="5400000">
            <a:off x="7151842" y="-373218"/>
            <a:ext cx="3292475" cy="4311960"/>
          </a:xfrm>
          <a:prstGeom prst="rect">
            <a:avLst/>
          </a:prstGeom>
          <a:solidFill>
            <a:schemeClr val="accent1">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Footer Placeholder 4">
            <a:extLst>
              <a:ext uri="{FF2B5EF4-FFF2-40B4-BE49-F238E27FC236}">
                <a16:creationId xmlns:a16="http://schemas.microsoft.com/office/drawing/2014/main" id="{98468ABB-DAA1-4A8F-A65A-A0EADB7120F3}"/>
              </a:ext>
            </a:extLst>
          </p:cNvPr>
          <p:cNvSpPr>
            <a:spLocks noGrp="1"/>
          </p:cNvSpPr>
          <p:nvPr>
            <p:ph type="ftr" sz="quarter" idx="44"/>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D344EF2B-4C23-4FC2-B680-617BC7D82A7E}"/>
              </a:ext>
            </a:extLst>
          </p:cNvPr>
          <p:cNvSpPr>
            <a:spLocks noGrp="1"/>
          </p:cNvSpPr>
          <p:nvPr>
            <p:ph type="sldNum" sz="quarter" idx="12"/>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6866469" y="3674372"/>
            <a:ext cx="3863221" cy="720000"/>
          </a:xfrm>
        </p:spPr>
        <p:txBody>
          <a:bodyPr anchor="b"/>
          <a:lstStyle>
            <a:lvl1pPr algn="r">
              <a:defRPr sz="4500">
                <a:solidFill>
                  <a:schemeClr val="bg1"/>
                </a:solidFill>
              </a:defRPr>
            </a:lvl1pPr>
          </a:lstStyle>
          <a:p>
            <a:r>
              <a:rPr lang="en-US" noProof="0"/>
              <a:t>Divider Slide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6866469" y="4608000"/>
            <a:ext cx="3863221" cy="1800000"/>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Tree>
    <p:extLst>
      <p:ext uri="{BB962C8B-B14F-4D97-AF65-F5344CB8AC3E}">
        <p14:creationId xmlns:p14="http://schemas.microsoft.com/office/powerpoint/2010/main" val="3234983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age Bullets 4X">
    <p:bg>
      <p:bgPr>
        <a:solidFill>
          <a:schemeClr val="bg1">
            <a:lumMod val="95000"/>
          </a:schemeClr>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5F5735D3-1D9F-7543-95B4-59FA78EE1633}"/>
              </a:ext>
            </a:extLst>
          </p:cNvPr>
          <p:cNvSpPr/>
          <p:nvPr userDrawn="1"/>
        </p:nvSpPr>
        <p:spPr>
          <a:xfrm>
            <a:off x="1729232" y="773488"/>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Picture Placeholder 15">
            <a:extLst>
              <a:ext uri="{FF2B5EF4-FFF2-40B4-BE49-F238E27FC236}">
                <a16:creationId xmlns:a16="http://schemas.microsoft.com/office/drawing/2014/main" id="{DC68C0D1-0629-E546-99ED-3DA6B7EE0EE8}"/>
              </a:ext>
            </a:extLst>
          </p:cNvPr>
          <p:cNvSpPr>
            <a:spLocks noGrp="1"/>
          </p:cNvSpPr>
          <p:nvPr>
            <p:ph type="pic" sz="quarter" idx="51" hasCustomPrompt="1"/>
          </p:nvPr>
        </p:nvSpPr>
        <p:spPr>
          <a:xfrm>
            <a:off x="2026412" y="1070668"/>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16" name="Text Placeholder 8">
            <a:extLst>
              <a:ext uri="{FF2B5EF4-FFF2-40B4-BE49-F238E27FC236}">
                <a16:creationId xmlns:a16="http://schemas.microsoft.com/office/drawing/2014/main" id="{DB2281E6-0C7F-4B74-AABC-FC737C5B9605}"/>
              </a:ext>
            </a:extLst>
          </p:cNvPr>
          <p:cNvSpPr>
            <a:spLocks noGrp="1"/>
          </p:cNvSpPr>
          <p:nvPr>
            <p:ph type="body" sz="quarter" idx="17" hasCustomPrompt="1"/>
          </p:nvPr>
        </p:nvSpPr>
        <p:spPr>
          <a:xfrm>
            <a:off x="1526819" y="2310044"/>
            <a:ext cx="1620000" cy="252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7" name="Text Placeholder 10">
            <a:extLst>
              <a:ext uri="{FF2B5EF4-FFF2-40B4-BE49-F238E27FC236}">
                <a16:creationId xmlns:a16="http://schemas.microsoft.com/office/drawing/2014/main" id="{0A536C56-F4CA-43D8-98A9-E597F5B81368}"/>
              </a:ext>
            </a:extLst>
          </p:cNvPr>
          <p:cNvSpPr>
            <a:spLocks noGrp="1"/>
          </p:cNvSpPr>
          <p:nvPr>
            <p:ph type="body" sz="quarter" idx="18" hasCustomPrompt="1"/>
          </p:nvPr>
        </p:nvSpPr>
        <p:spPr>
          <a:xfrm>
            <a:off x="1526819" y="2702598"/>
            <a:ext cx="1620000" cy="434302"/>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32" name="Rectangle 31">
            <a:extLst>
              <a:ext uri="{FF2B5EF4-FFF2-40B4-BE49-F238E27FC236}">
                <a16:creationId xmlns:a16="http://schemas.microsoft.com/office/drawing/2014/main" id="{4AD89EB4-58FE-9C45-AF3E-821DBB1186EC}"/>
              </a:ext>
            </a:extLst>
          </p:cNvPr>
          <p:cNvSpPr/>
          <p:nvPr userDrawn="1"/>
        </p:nvSpPr>
        <p:spPr>
          <a:xfrm>
            <a:off x="3860091" y="773488"/>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Picture Placeholder 15">
            <a:extLst>
              <a:ext uri="{FF2B5EF4-FFF2-40B4-BE49-F238E27FC236}">
                <a16:creationId xmlns:a16="http://schemas.microsoft.com/office/drawing/2014/main" id="{905D3761-5A7C-8546-BADF-20524AE7D5DB}"/>
              </a:ext>
            </a:extLst>
          </p:cNvPr>
          <p:cNvSpPr>
            <a:spLocks noGrp="1"/>
          </p:cNvSpPr>
          <p:nvPr>
            <p:ph type="pic" sz="quarter" idx="52" hasCustomPrompt="1"/>
          </p:nvPr>
        </p:nvSpPr>
        <p:spPr>
          <a:xfrm>
            <a:off x="4157271" y="1070668"/>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18" name="Text Placeholder 8">
            <a:extLst>
              <a:ext uri="{FF2B5EF4-FFF2-40B4-BE49-F238E27FC236}">
                <a16:creationId xmlns:a16="http://schemas.microsoft.com/office/drawing/2014/main" id="{CC4D12C2-93C1-4E0C-B8E5-7ABB260F3F80}"/>
              </a:ext>
            </a:extLst>
          </p:cNvPr>
          <p:cNvSpPr>
            <a:spLocks noGrp="1"/>
          </p:cNvSpPr>
          <p:nvPr>
            <p:ph type="body" sz="quarter" idx="33" hasCustomPrompt="1"/>
          </p:nvPr>
        </p:nvSpPr>
        <p:spPr>
          <a:xfrm>
            <a:off x="3657678" y="2310044"/>
            <a:ext cx="1620000" cy="252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2</a:t>
            </a:r>
          </a:p>
        </p:txBody>
      </p:sp>
      <p:sp>
        <p:nvSpPr>
          <p:cNvPr id="19" name="Text Placeholder 10">
            <a:extLst>
              <a:ext uri="{FF2B5EF4-FFF2-40B4-BE49-F238E27FC236}">
                <a16:creationId xmlns:a16="http://schemas.microsoft.com/office/drawing/2014/main" id="{11327781-DAAF-4F83-B459-FCB50CCFE896}"/>
              </a:ext>
            </a:extLst>
          </p:cNvPr>
          <p:cNvSpPr>
            <a:spLocks noGrp="1"/>
          </p:cNvSpPr>
          <p:nvPr>
            <p:ph type="body" sz="quarter" idx="34" hasCustomPrompt="1"/>
          </p:nvPr>
        </p:nvSpPr>
        <p:spPr>
          <a:xfrm>
            <a:off x="3657678" y="2702598"/>
            <a:ext cx="1620000" cy="434302"/>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35" name="Rectangle 34">
            <a:extLst>
              <a:ext uri="{FF2B5EF4-FFF2-40B4-BE49-F238E27FC236}">
                <a16:creationId xmlns:a16="http://schemas.microsoft.com/office/drawing/2014/main" id="{832E783B-B6C5-C74B-8CB2-1421AF723973}"/>
              </a:ext>
            </a:extLst>
          </p:cNvPr>
          <p:cNvSpPr/>
          <p:nvPr userDrawn="1"/>
        </p:nvSpPr>
        <p:spPr>
          <a:xfrm>
            <a:off x="1728254" y="3771131"/>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7" name="Picture Placeholder 15">
            <a:extLst>
              <a:ext uri="{FF2B5EF4-FFF2-40B4-BE49-F238E27FC236}">
                <a16:creationId xmlns:a16="http://schemas.microsoft.com/office/drawing/2014/main" id="{8B15AB9B-691E-DD4D-9136-3E88324FBF9C}"/>
              </a:ext>
            </a:extLst>
          </p:cNvPr>
          <p:cNvSpPr>
            <a:spLocks noGrp="1"/>
          </p:cNvSpPr>
          <p:nvPr>
            <p:ph type="pic" sz="quarter" idx="53" hasCustomPrompt="1"/>
          </p:nvPr>
        </p:nvSpPr>
        <p:spPr>
          <a:xfrm>
            <a:off x="2025434" y="4068311"/>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25" name="Text Placeholder 8">
            <a:extLst>
              <a:ext uri="{FF2B5EF4-FFF2-40B4-BE49-F238E27FC236}">
                <a16:creationId xmlns:a16="http://schemas.microsoft.com/office/drawing/2014/main" id="{61982B6C-C1EE-465B-8438-A6066081C644}"/>
              </a:ext>
            </a:extLst>
          </p:cNvPr>
          <p:cNvSpPr>
            <a:spLocks noGrp="1"/>
          </p:cNvSpPr>
          <p:nvPr>
            <p:ph type="body" sz="quarter" idx="45" hasCustomPrompt="1"/>
          </p:nvPr>
        </p:nvSpPr>
        <p:spPr>
          <a:xfrm>
            <a:off x="1526819" y="5329272"/>
            <a:ext cx="1620000" cy="252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3</a:t>
            </a:r>
          </a:p>
        </p:txBody>
      </p:sp>
      <p:sp>
        <p:nvSpPr>
          <p:cNvPr id="26" name="Text Placeholder 10">
            <a:extLst>
              <a:ext uri="{FF2B5EF4-FFF2-40B4-BE49-F238E27FC236}">
                <a16:creationId xmlns:a16="http://schemas.microsoft.com/office/drawing/2014/main" id="{0FE75CF1-5F4E-4BF8-8C99-C76C621F5012}"/>
              </a:ext>
            </a:extLst>
          </p:cNvPr>
          <p:cNvSpPr>
            <a:spLocks noGrp="1"/>
          </p:cNvSpPr>
          <p:nvPr>
            <p:ph type="body" sz="quarter" idx="46" hasCustomPrompt="1"/>
          </p:nvPr>
        </p:nvSpPr>
        <p:spPr>
          <a:xfrm>
            <a:off x="1526819" y="5721826"/>
            <a:ext cx="1620000" cy="434302"/>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36" name="Rectangle 35">
            <a:extLst>
              <a:ext uri="{FF2B5EF4-FFF2-40B4-BE49-F238E27FC236}">
                <a16:creationId xmlns:a16="http://schemas.microsoft.com/office/drawing/2014/main" id="{4E4FB0C7-5FAE-064C-B022-6C6F1429F789}"/>
              </a:ext>
            </a:extLst>
          </p:cNvPr>
          <p:cNvSpPr/>
          <p:nvPr userDrawn="1"/>
        </p:nvSpPr>
        <p:spPr>
          <a:xfrm>
            <a:off x="3859113" y="3771131"/>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8" name="Picture Placeholder 15">
            <a:extLst>
              <a:ext uri="{FF2B5EF4-FFF2-40B4-BE49-F238E27FC236}">
                <a16:creationId xmlns:a16="http://schemas.microsoft.com/office/drawing/2014/main" id="{3B3DF983-963A-B942-97F9-7781C383B6B3}"/>
              </a:ext>
            </a:extLst>
          </p:cNvPr>
          <p:cNvSpPr>
            <a:spLocks noGrp="1"/>
          </p:cNvSpPr>
          <p:nvPr>
            <p:ph type="pic" sz="quarter" idx="54" hasCustomPrompt="1"/>
          </p:nvPr>
        </p:nvSpPr>
        <p:spPr>
          <a:xfrm>
            <a:off x="4156293" y="4068311"/>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27" name="Text Placeholder 8">
            <a:extLst>
              <a:ext uri="{FF2B5EF4-FFF2-40B4-BE49-F238E27FC236}">
                <a16:creationId xmlns:a16="http://schemas.microsoft.com/office/drawing/2014/main" id="{C1BDC87D-8B88-4BFD-8A1A-C600A5899DF3}"/>
              </a:ext>
            </a:extLst>
          </p:cNvPr>
          <p:cNvSpPr>
            <a:spLocks noGrp="1"/>
          </p:cNvSpPr>
          <p:nvPr>
            <p:ph type="body" sz="quarter" idx="47" hasCustomPrompt="1"/>
          </p:nvPr>
        </p:nvSpPr>
        <p:spPr>
          <a:xfrm>
            <a:off x="3657678" y="5329272"/>
            <a:ext cx="1620000" cy="252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4</a:t>
            </a:r>
          </a:p>
        </p:txBody>
      </p:sp>
      <p:sp>
        <p:nvSpPr>
          <p:cNvPr id="28" name="Text Placeholder 10">
            <a:extLst>
              <a:ext uri="{FF2B5EF4-FFF2-40B4-BE49-F238E27FC236}">
                <a16:creationId xmlns:a16="http://schemas.microsoft.com/office/drawing/2014/main" id="{563D2EC4-BEF1-4AC6-872F-27FEBA2EBDE3}"/>
              </a:ext>
            </a:extLst>
          </p:cNvPr>
          <p:cNvSpPr>
            <a:spLocks noGrp="1"/>
          </p:cNvSpPr>
          <p:nvPr>
            <p:ph type="body" sz="quarter" idx="48" hasCustomPrompt="1"/>
          </p:nvPr>
        </p:nvSpPr>
        <p:spPr>
          <a:xfrm>
            <a:off x="3657678" y="5721826"/>
            <a:ext cx="1620000" cy="434302"/>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10" name="Picture Placeholder 22">
            <a:extLst>
              <a:ext uri="{FF2B5EF4-FFF2-40B4-BE49-F238E27FC236}">
                <a16:creationId xmlns:a16="http://schemas.microsoft.com/office/drawing/2014/main" id="{785590BE-5BE1-4AF5-B0F8-7D999658F3F8}"/>
              </a:ext>
            </a:extLst>
          </p:cNvPr>
          <p:cNvSpPr>
            <a:spLocks noGrp="1"/>
          </p:cNvSpPr>
          <p:nvPr>
            <p:ph type="pic" sz="quarter" idx="10" hasCustomPrompt="1"/>
          </p:nvPr>
        </p:nvSpPr>
        <p:spPr>
          <a:xfrm>
            <a:off x="6641052" y="136525"/>
            <a:ext cx="4313008" cy="6584950"/>
          </a:xfrm>
          <a:solidFill>
            <a:schemeClr val="accent4">
              <a:lumMod val="50000"/>
            </a:schemeClr>
          </a:solidFill>
        </p:spPr>
        <p:txBody>
          <a:bodyPr lIns="0" tIns="1512000" rIns="0" bIns="0" anchor="t"/>
          <a:lstStyle>
            <a:lvl1pPr marL="0" indent="0" algn="ctr">
              <a:buNone/>
              <a:defRPr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and Drop Photo </a:t>
            </a:r>
            <a:br>
              <a:rPr lang="en-US" noProof="0" dirty="0"/>
            </a:br>
            <a:r>
              <a:rPr lang="en-US" noProof="0" dirty="0"/>
              <a:t>then Send to Back for overlay effect</a:t>
            </a:r>
          </a:p>
        </p:txBody>
      </p:sp>
      <p:sp>
        <p:nvSpPr>
          <p:cNvPr id="11" name="Rectangle 10">
            <a:extLst>
              <a:ext uri="{FF2B5EF4-FFF2-40B4-BE49-F238E27FC236}">
                <a16:creationId xmlns:a16="http://schemas.microsoft.com/office/drawing/2014/main" id="{3E534836-D52B-45E3-A123-FB9FFE3E0AE5}"/>
              </a:ext>
            </a:extLst>
          </p:cNvPr>
          <p:cNvSpPr/>
          <p:nvPr userDrawn="1"/>
        </p:nvSpPr>
        <p:spPr>
          <a:xfrm rot="5400000">
            <a:off x="5505605" y="1273020"/>
            <a:ext cx="6584950" cy="431196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0" name="Group 19">
            <a:extLst>
              <a:ext uri="{FF2B5EF4-FFF2-40B4-BE49-F238E27FC236}">
                <a16:creationId xmlns:a16="http://schemas.microsoft.com/office/drawing/2014/main" id="{58BDD832-2CD9-45D2-AC4D-DD00EFA5A223}"/>
              </a:ext>
            </a:extLst>
          </p:cNvPr>
          <p:cNvGrpSpPr/>
          <p:nvPr userDrawn="1"/>
        </p:nvGrpSpPr>
        <p:grpSpPr>
          <a:xfrm>
            <a:off x="6641050" y="0"/>
            <a:ext cx="4313009" cy="6858000"/>
            <a:chOff x="0" y="0"/>
            <a:chExt cx="12192000" cy="6858000"/>
          </a:xfrm>
          <a:solidFill>
            <a:schemeClr val="accent1"/>
          </a:solidFill>
        </p:grpSpPr>
        <p:sp>
          <p:nvSpPr>
            <p:cNvPr id="21" name="Rectangle 20">
              <a:extLst>
                <a:ext uri="{FF2B5EF4-FFF2-40B4-BE49-F238E27FC236}">
                  <a16:creationId xmlns:a16="http://schemas.microsoft.com/office/drawing/2014/main" id="{AB47021E-0309-4638-9D02-AE2A45E2C5D1}"/>
                </a:ext>
              </a:extLst>
            </p:cNvPr>
            <p:cNvSpPr/>
            <p:nvPr userDrawn="1"/>
          </p:nvSpPr>
          <p:spPr>
            <a:xfrm>
              <a:off x="0" y="0"/>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Rectangle 23">
              <a:extLst>
                <a:ext uri="{FF2B5EF4-FFF2-40B4-BE49-F238E27FC236}">
                  <a16:creationId xmlns:a16="http://schemas.microsoft.com/office/drawing/2014/main" id="{2B8E8D6F-D64D-4B85-AA51-BDA9EF959E3F}"/>
                </a:ext>
              </a:extLst>
            </p:cNvPr>
            <p:cNvSpPr/>
            <p:nvPr userDrawn="1"/>
          </p:nvSpPr>
          <p:spPr>
            <a:xfrm>
              <a:off x="0" y="6721475"/>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5" name="Footer Placeholder 4">
            <a:extLst>
              <a:ext uri="{FF2B5EF4-FFF2-40B4-BE49-F238E27FC236}">
                <a16:creationId xmlns:a16="http://schemas.microsoft.com/office/drawing/2014/main" id="{98468ABB-DAA1-4A8F-A65A-A0EADB7120F3}"/>
              </a:ext>
            </a:extLst>
          </p:cNvPr>
          <p:cNvSpPr>
            <a:spLocks noGrp="1"/>
          </p:cNvSpPr>
          <p:nvPr>
            <p:ph type="ftr" sz="quarter" idx="44"/>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D344EF2B-4C23-4FC2-B680-617BC7D82A7E}"/>
              </a:ext>
            </a:extLst>
          </p:cNvPr>
          <p:cNvSpPr>
            <a:spLocks noGrp="1"/>
          </p:cNvSpPr>
          <p:nvPr>
            <p:ph type="sldNum" sz="quarter" idx="12"/>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6866470" y="3674372"/>
            <a:ext cx="3863221" cy="720000"/>
          </a:xfrm>
        </p:spPr>
        <p:txBody>
          <a:bodyPr anchor="b"/>
          <a:lstStyle>
            <a:lvl1pPr algn="r">
              <a:defRPr sz="4500">
                <a:solidFill>
                  <a:schemeClr val="bg1"/>
                </a:solidFill>
              </a:defRPr>
            </a:lvl1pPr>
          </a:lstStyle>
          <a:p>
            <a:r>
              <a:rPr lang="en-US" noProof="0"/>
              <a:t>Divider Slide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6866470" y="4608000"/>
            <a:ext cx="3863221" cy="1800000"/>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Tree>
    <p:extLst>
      <p:ext uri="{BB962C8B-B14F-4D97-AF65-F5344CB8AC3E}">
        <p14:creationId xmlns:p14="http://schemas.microsoft.com/office/powerpoint/2010/main" val="26238225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gital Product">
    <p:bg>
      <p:bgPr>
        <a:solidFill>
          <a:schemeClr val="bg1">
            <a:lumMod val="95000"/>
          </a:schemeClr>
        </a:solidFill>
        <a:effectLst/>
      </p:bgPr>
    </p:bg>
    <p:spTree>
      <p:nvGrpSpPr>
        <p:cNvPr id="1" name=""/>
        <p:cNvGrpSpPr/>
        <p:nvPr/>
      </p:nvGrpSpPr>
      <p:grpSpPr>
        <a:xfrm>
          <a:off x="0" y="0"/>
          <a:ext cx="0" cy="0"/>
          <a:chOff x="0" y="0"/>
          <a:chExt cx="0" cy="0"/>
        </a:xfrm>
      </p:grpSpPr>
      <p:sp>
        <p:nvSpPr>
          <p:cNvPr id="32" name="Picture Placeholder 10">
            <a:extLst>
              <a:ext uri="{FF2B5EF4-FFF2-40B4-BE49-F238E27FC236}">
                <a16:creationId xmlns:a16="http://schemas.microsoft.com/office/drawing/2014/main" id="{C556A4B9-7599-4B11-B687-2C429C7968EA}"/>
              </a:ext>
            </a:extLst>
          </p:cNvPr>
          <p:cNvSpPr>
            <a:spLocks noGrp="1"/>
          </p:cNvSpPr>
          <p:nvPr>
            <p:ph type="pic" sz="quarter" idx="13" hasCustomPrompt="1"/>
          </p:nvPr>
        </p:nvSpPr>
        <p:spPr>
          <a:xfrm>
            <a:off x="-1" y="947452"/>
            <a:ext cx="5703889" cy="4320000"/>
          </a:xfrm>
          <a:solidFill>
            <a:schemeClr val="bg1">
              <a:lumMod val="85000"/>
            </a:schemeClr>
          </a:solid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Insert or Drag and Drop your Screen Design here</a:t>
            </a:r>
          </a:p>
        </p:txBody>
      </p:sp>
      <p:pic>
        <p:nvPicPr>
          <p:cNvPr id="31" name="Picture 30">
            <a:extLst>
              <a:ext uri="{FF2B5EF4-FFF2-40B4-BE49-F238E27FC236}">
                <a16:creationId xmlns:a16="http://schemas.microsoft.com/office/drawing/2014/main" id="{78C72E08-7056-40F8-B0FE-C8DD826BF553}"/>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flipH="1">
            <a:off x="-1" y="457201"/>
            <a:ext cx="10705833" cy="6195852"/>
          </a:xfrm>
          <a:prstGeom prst="rect">
            <a:avLst/>
          </a:prstGeom>
        </p:spPr>
      </p:pic>
      <p:sp>
        <p:nvSpPr>
          <p:cNvPr id="10" name="Picture Placeholder 22">
            <a:extLst>
              <a:ext uri="{FF2B5EF4-FFF2-40B4-BE49-F238E27FC236}">
                <a16:creationId xmlns:a16="http://schemas.microsoft.com/office/drawing/2014/main" id="{785590BE-5BE1-4AF5-B0F8-7D999658F3F8}"/>
              </a:ext>
            </a:extLst>
          </p:cNvPr>
          <p:cNvSpPr>
            <a:spLocks noGrp="1"/>
          </p:cNvSpPr>
          <p:nvPr>
            <p:ph type="pic" sz="quarter" idx="10" hasCustomPrompt="1"/>
          </p:nvPr>
        </p:nvSpPr>
        <p:spPr>
          <a:xfrm>
            <a:off x="6641052" y="136525"/>
            <a:ext cx="4313008" cy="6584950"/>
          </a:xfrm>
          <a:solidFill>
            <a:schemeClr val="accent4">
              <a:lumMod val="50000"/>
            </a:schemeClr>
          </a:solidFill>
        </p:spPr>
        <p:txBody>
          <a:bodyPr lIns="0" tIns="1512000" rIns="0" bIns="0" anchor="t"/>
          <a:lstStyle>
            <a:lvl1pPr marL="0" indent="0" algn="ctr">
              <a:buNone/>
              <a:defRPr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and Drop Photo </a:t>
            </a:r>
            <a:br>
              <a:rPr lang="en-US" noProof="0" dirty="0"/>
            </a:br>
            <a:r>
              <a:rPr lang="en-US" noProof="0" dirty="0"/>
              <a:t>then Send to Back for overlay effect</a:t>
            </a:r>
          </a:p>
        </p:txBody>
      </p:sp>
      <p:sp>
        <p:nvSpPr>
          <p:cNvPr id="11" name="Rectangle 10">
            <a:extLst>
              <a:ext uri="{FF2B5EF4-FFF2-40B4-BE49-F238E27FC236}">
                <a16:creationId xmlns:a16="http://schemas.microsoft.com/office/drawing/2014/main" id="{3E534836-D52B-45E3-A123-FB9FFE3E0AE5}"/>
              </a:ext>
            </a:extLst>
          </p:cNvPr>
          <p:cNvSpPr/>
          <p:nvPr userDrawn="1"/>
        </p:nvSpPr>
        <p:spPr>
          <a:xfrm rot="5400000">
            <a:off x="5505605" y="1273020"/>
            <a:ext cx="6584950" cy="431196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4FA88889-2E09-4B26-90FB-497460180E61}"/>
              </a:ext>
            </a:extLst>
          </p:cNvPr>
          <p:cNvGrpSpPr/>
          <p:nvPr userDrawn="1"/>
        </p:nvGrpSpPr>
        <p:grpSpPr>
          <a:xfrm>
            <a:off x="6641050" y="0"/>
            <a:ext cx="4313009" cy="6858000"/>
            <a:chOff x="0" y="0"/>
            <a:chExt cx="12192000" cy="6858000"/>
          </a:xfrm>
          <a:solidFill>
            <a:schemeClr val="accent1"/>
          </a:solidFill>
        </p:grpSpPr>
        <p:sp>
          <p:nvSpPr>
            <p:cNvPr id="13" name="Rectangle 12">
              <a:extLst>
                <a:ext uri="{FF2B5EF4-FFF2-40B4-BE49-F238E27FC236}">
                  <a16:creationId xmlns:a16="http://schemas.microsoft.com/office/drawing/2014/main" id="{EB70E5C8-5074-4D5F-9EBD-E5E49462D138}"/>
                </a:ext>
              </a:extLst>
            </p:cNvPr>
            <p:cNvSpPr/>
            <p:nvPr userDrawn="1"/>
          </p:nvSpPr>
          <p:spPr>
            <a:xfrm>
              <a:off x="0" y="0"/>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57144162-C52D-4D13-B080-38B1B0F6CBC6}"/>
                </a:ext>
              </a:extLst>
            </p:cNvPr>
            <p:cNvSpPr/>
            <p:nvPr userDrawn="1"/>
          </p:nvSpPr>
          <p:spPr>
            <a:xfrm>
              <a:off x="0" y="6721475"/>
              <a:ext cx="12192000" cy="1365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5" name="Footer Placeholder 4">
            <a:extLst>
              <a:ext uri="{FF2B5EF4-FFF2-40B4-BE49-F238E27FC236}">
                <a16:creationId xmlns:a16="http://schemas.microsoft.com/office/drawing/2014/main" id="{98468ABB-DAA1-4A8F-A65A-A0EADB7120F3}"/>
              </a:ext>
            </a:extLst>
          </p:cNvPr>
          <p:cNvSpPr>
            <a:spLocks noGrp="1"/>
          </p:cNvSpPr>
          <p:nvPr>
            <p:ph type="ftr" sz="quarter" idx="44"/>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D344EF2B-4C23-4FC2-B680-617BC7D82A7E}"/>
              </a:ext>
            </a:extLst>
          </p:cNvPr>
          <p:cNvSpPr>
            <a:spLocks noGrp="1"/>
          </p:cNvSpPr>
          <p:nvPr>
            <p:ph type="sldNum" sz="quarter" idx="12"/>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6866470" y="1767593"/>
            <a:ext cx="3863221" cy="2595353"/>
          </a:xfrm>
        </p:spPr>
        <p:txBody>
          <a:bodyPr anchor="b"/>
          <a:lstStyle>
            <a:lvl1pPr algn="l">
              <a:defRPr sz="4500">
                <a:solidFill>
                  <a:schemeClr val="bg1"/>
                </a:solidFill>
              </a:defRPr>
            </a:lvl1pPr>
          </a:lstStyle>
          <a:p>
            <a:r>
              <a:rPr lang="en-US" noProof="0"/>
              <a:t>Emphasized Text</a:t>
            </a:r>
          </a:p>
        </p:txBody>
      </p:sp>
      <p:sp>
        <p:nvSpPr>
          <p:cNvPr id="24" name="Content Placeholder 2">
            <a:extLst>
              <a:ext uri="{FF2B5EF4-FFF2-40B4-BE49-F238E27FC236}">
                <a16:creationId xmlns:a16="http://schemas.microsoft.com/office/drawing/2014/main" id="{5C5C3D10-5CD7-421D-B7BB-581518EF00DD}"/>
              </a:ext>
            </a:extLst>
          </p:cNvPr>
          <p:cNvSpPr>
            <a:spLocks noGrp="1"/>
          </p:cNvSpPr>
          <p:nvPr>
            <p:ph idx="1" hasCustomPrompt="1"/>
          </p:nvPr>
        </p:nvSpPr>
        <p:spPr>
          <a:xfrm>
            <a:off x="6866470" y="4608000"/>
            <a:ext cx="3863221" cy="18000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778732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Sectio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noProof="0"/>
              <a:t>Click to edit Master title style</a:t>
            </a:r>
          </a:p>
        </p:txBody>
      </p:sp>
      <p:sp>
        <p:nvSpPr>
          <p:cNvPr id="5" name="Text Placeholder 4">
            <a:extLst>
              <a:ext uri="{FF2B5EF4-FFF2-40B4-BE49-F238E27FC236}">
                <a16:creationId xmlns:a16="http://schemas.microsoft.com/office/drawing/2014/main" id="{D52B871F-F800-4B02-8408-FF5D438CFEC4}"/>
              </a:ext>
            </a:extLst>
          </p:cNvPr>
          <p:cNvSpPr>
            <a:spLocks noGrp="1"/>
          </p:cNvSpPr>
          <p:nvPr>
            <p:ph type="body" sz="quarter" idx="13" hasCustomPrompt="1"/>
          </p:nvPr>
        </p:nvSpPr>
        <p:spPr>
          <a:xfrm>
            <a:off x="431800" y="1008000"/>
            <a:ext cx="10144125"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17" name="Rectangle 16">
            <a:extLst>
              <a:ext uri="{FF2B5EF4-FFF2-40B4-BE49-F238E27FC236}">
                <a16:creationId xmlns:a16="http://schemas.microsoft.com/office/drawing/2014/main" id="{4790D010-2852-DE49-BD36-340D6725D1D5}"/>
              </a:ext>
            </a:extLst>
          </p:cNvPr>
          <p:cNvSpPr/>
          <p:nvPr userDrawn="1"/>
        </p:nvSpPr>
        <p:spPr>
          <a:xfrm>
            <a:off x="2765072"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Picture Placeholder 15">
            <a:extLst>
              <a:ext uri="{FF2B5EF4-FFF2-40B4-BE49-F238E27FC236}">
                <a16:creationId xmlns:a16="http://schemas.microsoft.com/office/drawing/2014/main" id="{24F79A85-3789-254D-AF3D-5265B6140421}"/>
              </a:ext>
            </a:extLst>
          </p:cNvPr>
          <p:cNvSpPr>
            <a:spLocks noGrp="1"/>
          </p:cNvSpPr>
          <p:nvPr>
            <p:ph type="pic" sz="quarter" idx="47" hasCustomPrompt="1"/>
          </p:nvPr>
        </p:nvSpPr>
        <p:spPr>
          <a:xfrm>
            <a:off x="3062252"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6" name="Text Placeholder 8">
            <a:extLst>
              <a:ext uri="{FF2B5EF4-FFF2-40B4-BE49-F238E27FC236}">
                <a16:creationId xmlns:a16="http://schemas.microsoft.com/office/drawing/2014/main" id="{9FBB7671-0660-45EB-8712-824ACCFDD4C4}"/>
              </a:ext>
            </a:extLst>
          </p:cNvPr>
          <p:cNvSpPr>
            <a:spLocks noGrp="1"/>
          </p:cNvSpPr>
          <p:nvPr>
            <p:ph type="body" sz="quarter" idx="17" hasCustomPrompt="1"/>
          </p:nvPr>
        </p:nvSpPr>
        <p:spPr>
          <a:xfrm>
            <a:off x="2565400"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8" name="Text Placeholder 10">
            <a:extLst>
              <a:ext uri="{FF2B5EF4-FFF2-40B4-BE49-F238E27FC236}">
                <a16:creationId xmlns:a16="http://schemas.microsoft.com/office/drawing/2014/main" id="{1014D08D-BF9C-44A1-8635-70B551FEFA4C}"/>
              </a:ext>
            </a:extLst>
          </p:cNvPr>
          <p:cNvSpPr>
            <a:spLocks noGrp="1"/>
          </p:cNvSpPr>
          <p:nvPr>
            <p:ph type="body" sz="quarter" idx="18" hasCustomPrompt="1"/>
          </p:nvPr>
        </p:nvSpPr>
        <p:spPr>
          <a:xfrm>
            <a:off x="2565400" y="4471987"/>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18" name="Rectangle 17">
            <a:extLst>
              <a:ext uri="{FF2B5EF4-FFF2-40B4-BE49-F238E27FC236}">
                <a16:creationId xmlns:a16="http://schemas.microsoft.com/office/drawing/2014/main" id="{C5D02C68-EB7D-E044-99A9-658364A3B2F0}"/>
              </a:ext>
            </a:extLst>
          </p:cNvPr>
          <p:cNvSpPr/>
          <p:nvPr userDrawn="1"/>
        </p:nvSpPr>
        <p:spPr>
          <a:xfrm>
            <a:off x="4895931"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Picture Placeholder 15">
            <a:extLst>
              <a:ext uri="{FF2B5EF4-FFF2-40B4-BE49-F238E27FC236}">
                <a16:creationId xmlns:a16="http://schemas.microsoft.com/office/drawing/2014/main" id="{3826F102-F281-614F-8445-F1FD4CA62E4A}"/>
              </a:ext>
            </a:extLst>
          </p:cNvPr>
          <p:cNvSpPr>
            <a:spLocks noGrp="1"/>
          </p:cNvSpPr>
          <p:nvPr>
            <p:ph type="pic" sz="quarter" idx="48" hasCustomPrompt="1"/>
          </p:nvPr>
        </p:nvSpPr>
        <p:spPr>
          <a:xfrm>
            <a:off x="5193111"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9" name="Text Placeholder 8">
            <a:extLst>
              <a:ext uri="{FF2B5EF4-FFF2-40B4-BE49-F238E27FC236}">
                <a16:creationId xmlns:a16="http://schemas.microsoft.com/office/drawing/2014/main" id="{4339CB16-5C66-4617-AF19-7700AD97524A}"/>
              </a:ext>
            </a:extLst>
          </p:cNvPr>
          <p:cNvSpPr>
            <a:spLocks noGrp="1"/>
          </p:cNvSpPr>
          <p:nvPr>
            <p:ph type="body" sz="quarter" idx="33" hasCustomPrompt="1"/>
          </p:nvPr>
        </p:nvSpPr>
        <p:spPr>
          <a:xfrm>
            <a:off x="4696259"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0" name="Text Placeholder 10">
            <a:extLst>
              <a:ext uri="{FF2B5EF4-FFF2-40B4-BE49-F238E27FC236}">
                <a16:creationId xmlns:a16="http://schemas.microsoft.com/office/drawing/2014/main" id="{8DFFD868-459F-47BA-BA47-B6CC7A09E8E9}"/>
              </a:ext>
            </a:extLst>
          </p:cNvPr>
          <p:cNvSpPr>
            <a:spLocks noGrp="1"/>
          </p:cNvSpPr>
          <p:nvPr>
            <p:ph type="body" sz="quarter" idx="34" hasCustomPrompt="1"/>
          </p:nvPr>
        </p:nvSpPr>
        <p:spPr>
          <a:xfrm>
            <a:off x="4696259" y="4471987"/>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19" name="Rectangle 18">
            <a:extLst>
              <a:ext uri="{FF2B5EF4-FFF2-40B4-BE49-F238E27FC236}">
                <a16:creationId xmlns:a16="http://schemas.microsoft.com/office/drawing/2014/main" id="{45962E1D-1D13-2B48-9F3B-CE31039DD236}"/>
              </a:ext>
            </a:extLst>
          </p:cNvPr>
          <p:cNvSpPr/>
          <p:nvPr userDrawn="1"/>
        </p:nvSpPr>
        <p:spPr>
          <a:xfrm>
            <a:off x="7026790" y="2412312"/>
            <a:ext cx="1216152" cy="12161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Picture Placeholder 15">
            <a:extLst>
              <a:ext uri="{FF2B5EF4-FFF2-40B4-BE49-F238E27FC236}">
                <a16:creationId xmlns:a16="http://schemas.microsoft.com/office/drawing/2014/main" id="{CD06C66D-CFA0-9B4B-8F90-2B01B8C524BE}"/>
              </a:ext>
            </a:extLst>
          </p:cNvPr>
          <p:cNvSpPr>
            <a:spLocks noGrp="1"/>
          </p:cNvSpPr>
          <p:nvPr>
            <p:ph type="pic" sz="quarter" idx="49" hasCustomPrompt="1"/>
          </p:nvPr>
        </p:nvSpPr>
        <p:spPr>
          <a:xfrm>
            <a:off x="7323970"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5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Add</a:t>
            </a:r>
          </a:p>
          <a:p>
            <a:pPr marL="266700" lvl="0" indent="-266700" algn="ctr"/>
            <a:r>
              <a:rPr lang="en-US" noProof="0" dirty="0"/>
              <a:t>Picture</a:t>
            </a:r>
          </a:p>
        </p:txBody>
      </p:sp>
      <p:sp>
        <p:nvSpPr>
          <p:cNvPr id="11" name="Text Placeholder 8">
            <a:extLst>
              <a:ext uri="{FF2B5EF4-FFF2-40B4-BE49-F238E27FC236}">
                <a16:creationId xmlns:a16="http://schemas.microsoft.com/office/drawing/2014/main" id="{2C2CF09F-AE9E-47DD-899E-02CEAEFE3CC1}"/>
              </a:ext>
            </a:extLst>
          </p:cNvPr>
          <p:cNvSpPr>
            <a:spLocks noGrp="1"/>
          </p:cNvSpPr>
          <p:nvPr>
            <p:ph type="body" sz="quarter" idx="35" hasCustomPrompt="1"/>
          </p:nvPr>
        </p:nvSpPr>
        <p:spPr>
          <a:xfrm>
            <a:off x="6827118" y="3971432"/>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2" name="Text Placeholder 10">
            <a:extLst>
              <a:ext uri="{FF2B5EF4-FFF2-40B4-BE49-F238E27FC236}">
                <a16:creationId xmlns:a16="http://schemas.microsoft.com/office/drawing/2014/main" id="{7AA959D8-F91C-4891-A16D-51CF31166B71}"/>
              </a:ext>
            </a:extLst>
          </p:cNvPr>
          <p:cNvSpPr>
            <a:spLocks noGrp="1"/>
          </p:cNvSpPr>
          <p:nvPr>
            <p:ph type="body" sz="quarter" idx="36" hasCustomPrompt="1"/>
          </p:nvPr>
        </p:nvSpPr>
        <p:spPr>
          <a:xfrm>
            <a:off x="6827118" y="4471987"/>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US" noProof="0" dirty="0"/>
              <a:t>Add a footer</a:t>
            </a:r>
          </a:p>
        </p:txBody>
      </p:sp>
      <p:sp>
        <p:nvSpPr>
          <p:cNvPr id="16" name="Slide Number Placeholder 6">
            <a:extLst>
              <a:ext uri="{FF2B5EF4-FFF2-40B4-BE49-F238E27FC236}">
                <a16:creationId xmlns:a16="http://schemas.microsoft.com/office/drawing/2014/main" id="{10C57817-9ECE-F147-BBDB-760FAF41C8E8}"/>
              </a:ext>
            </a:extLst>
          </p:cNvPr>
          <p:cNvSpPr>
            <a:spLocks noGrp="1"/>
          </p:cNvSpPr>
          <p:nvPr>
            <p:ph type="sldNum" sz="quarter" idx="44"/>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93119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6BF466B-33BA-42AC-AFB2-51FC72C2FA45}"/>
              </a:ext>
            </a:extLst>
          </p:cNvPr>
          <p:cNvSpPr/>
          <p:nvPr userDrawn="1"/>
        </p:nvSpPr>
        <p:spPr>
          <a:xfrm>
            <a:off x="0" y="0"/>
            <a:ext cx="12192000" cy="136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C4A5CDF3-277F-457A-90F6-C20C9F0EF716}"/>
              </a:ext>
            </a:extLst>
          </p:cNvPr>
          <p:cNvSpPr/>
          <p:nvPr userDrawn="1"/>
        </p:nvSpPr>
        <p:spPr>
          <a:xfrm rot="5400000">
            <a:off x="-3360737" y="3360737"/>
            <a:ext cx="6858000" cy="136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01509F7B-15BA-44E2-85A9-A5A242FAF0E0}"/>
              </a:ext>
            </a:extLst>
          </p:cNvPr>
          <p:cNvSpPr/>
          <p:nvPr userDrawn="1"/>
        </p:nvSpPr>
        <p:spPr>
          <a:xfrm rot="5400000">
            <a:off x="8144030" y="2810031"/>
            <a:ext cx="6858000" cy="12379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a16="http://schemas.microsoft.com/office/drawing/2014/main" id="{2D8A2F97-6D60-46FC-A9F8-936208153882}"/>
              </a:ext>
            </a:extLst>
          </p:cNvPr>
          <p:cNvSpPr/>
          <p:nvPr userDrawn="1"/>
        </p:nvSpPr>
        <p:spPr>
          <a:xfrm>
            <a:off x="0" y="6721475"/>
            <a:ext cx="12192000" cy="136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Placeholder 1">
            <a:extLst>
              <a:ext uri="{FF2B5EF4-FFF2-40B4-BE49-F238E27FC236}">
                <a16:creationId xmlns:a16="http://schemas.microsoft.com/office/drawing/2014/main" id="{090F41A2-6535-4CA6-81E4-026A5B56D9D7}"/>
              </a:ext>
            </a:extLst>
          </p:cNvPr>
          <p:cNvSpPr>
            <a:spLocks noGrp="1"/>
          </p:cNvSpPr>
          <p:nvPr>
            <p:ph type="title"/>
          </p:nvPr>
        </p:nvSpPr>
        <p:spPr>
          <a:xfrm>
            <a:off x="432000" y="432000"/>
            <a:ext cx="10143235" cy="432000"/>
          </a:xfrm>
          <a:prstGeom prst="rect">
            <a:avLst/>
          </a:prstGeom>
        </p:spPr>
        <p:txBody>
          <a:bodyPr vert="horz" lIns="0" tIns="0" rIns="0" bIns="0" rtlCol="0" anchor="ctr">
            <a:noAutofit/>
          </a:bodyPr>
          <a:lstStyle/>
          <a:p>
            <a:r>
              <a:rPr lang="en-US" noProof="0"/>
              <a:t>Click to edit Master title style</a:t>
            </a:r>
          </a:p>
        </p:txBody>
      </p:sp>
      <p:sp>
        <p:nvSpPr>
          <p:cNvPr id="3" name="Text Placeholder 2">
            <a:extLst>
              <a:ext uri="{FF2B5EF4-FFF2-40B4-BE49-F238E27FC236}">
                <a16:creationId xmlns:a16="http://schemas.microsoft.com/office/drawing/2014/main" id="{213AB95C-7DD4-4796-80E4-1B7466A2A037}"/>
              </a:ext>
            </a:extLst>
          </p:cNvPr>
          <p:cNvSpPr>
            <a:spLocks noGrp="1"/>
          </p:cNvSpPr>
          <p:nvPr>
            <p:ph type="body" idx="1"/>
          </p:nvPr>
        </p:nvSpPr>
        <p:spPr>
          <a:xfrm>
            <a:off x="432000" y="1152000"/>
            <a:ext cx="10143235" cy="5039250"/>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58879C91-B77F-4273-9A27-A3535FB889DB}"/>
              </a:ext>
            </a:extLst>
          </p:cNvPr>
          <p:cNvSpPr>
            <a:spLocks noGrp="1"/>
          </p:cNvSpPr>
          <p:nvPr>
            <p:ph type="ftr" sz="quarter" idx="3"/>
          </p:nvPr>
        </p:nvSpPr>
        <p:spPr>
          <a:xfrm>
            <a:off x="260974" y="6365893"/>
            <a:ext cx="4114800" cy="226714"/>
          </a:xfrm>
          <a:prstGeom prst="rect">
            <a:avLst/>
          </a:prstGeom>
        </p:spPr>
        <p:txBody>
          <a:bodyPr vert="horz" lIns="0" tIns="0" rIns="0" bIns="0" rtlCol="0" anchor="ctr"/>
          <a:lstStyle>
            <a:lvl1pPr algn="l">
              <a:defRPr sz="1200">
                <a:solidFill>
                  <a:schemeClr val="tx1">
                    <a:lumMod val="75000"/>
                    <a:lumOff val="25000"/>
                  </a:schemeClr>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id="{5ECA3099-A94F-4C3E-BC29-780EDD38F722}"/>
              </a:ext>
            </a:extLst>
          </p:cNvPr>
          <p:cNvSpPr>
            <a:spLocks noGrp="1"/>
          </p:cNvSpPr>
          <p:nvPr>
            <p:ph type="sldNum" sz="quarter" idx="4"/>
          </p:nvPr>
        </p:nvSpPr>
        <p:spPr>
          <a:xfrm>
            <a:off x="11091633" y="6456363"/>
            <a:ext cx="962795" cy="264330"/>
          </a:xfrm>
          <a:prstGeom prst="rect">
            <a:avLst/>
          </a:prstGeom>
          <a:ln w="3175">
            <a:solidFill>
              <a:schemeClr val="bg1">
                <a:lumMod val="95000"/>
              </a:schemeClr>
            </a:solidFill>
          </a:ln>
        </p:spPr>
        <p:txBody>
          <a:bodyPr vert="horz" lIns="0" tIns="0" rIns="0" bIns="0" rtlCol="0" anchor="ctr"/>
          <a:lstStyle>
            <a:lvl1pPr algn="ctr">
              <a:defRPr sz="1400">
                <a:solidFill>
                  <a:schemeClr val="tx1">
                    <a:lumMod val="75000"/>
                    <a:lumOff val="25000"/>
                  </a:schemeClr>
                </a:solidFill>
              </a:defRPr>
            </a:lvl1pPr>
          </a:lstStyle>
          <a:p>
            <a:r>
              <a:rPr lang="en-US" noProof="0" dirty="0"/>
              <a:t>page </a:t>
            </a:r>
            <a:fld id="{19B51A1E-902D-48AF-9020-955120F399B6}" type="slidenum">
              <a:rPr lang="en-US" b="1" i="1" noProof="0" smtClean="0"/>
              <a:pPr/>
              <a:t>‹#›</a:t>
            </a:fld>
            <a:endParaRPr lang="en-US" b="1" i="1" noProof="0" dirty="0"/>
          </a:p>
        </p:txBody>
      </p:sp>
      <p:sp>
        <p:nvSpPr>
          <p:cNvPr id="11" name="TextBox 10">
            <a:extLst>
              <a:ext uri="{FF2B5EF4-FFF2-40B4-BE49-F238E27FC236}">
                <a16:creationId xmlns:a16="http://schemas.microsoft.com/office/drawing/2014/main" id="{FF5B127E-AB96-49E0-8307-05174D7A6231}"/>
              </a:ext>
            </a:extLst>
          </p:cNvPr>
          <p:cNvSpPr txBox="1"/>
          <p:nvPr userDrawn="1"/>
        </p:nvSpPr>
        <p:spPr>
          <a:xfrm>
            <a:off x="11034141" y="5994000"/>
            <a:ext cx="1077777" cy="359073"/>
          </a:xfrm>
          <a:prstGeom prst="rect">
            <a:avLst/>
          </a:prstGeom>
          <a:noFill/>
        </p:spPr>
        <p:txBody>
          <a:bodyPr wrap="square" lIns="0" tIns="0" rIns="0" bIns="0" rtlCol="0">
            <a:spAutoFit/>
          </a:bodyPr>
          <a:lstStyle/>
          <a:p>
            <a:pPr algn="ctr">
              <a:lnSpc>
                <a:spcPts val="1400"/>
              </a:lnSpc>
            </a:pPr>
            <a:r>
              <a:rPr lang="en-US" sz="2400" b="1" spc="-150" baseline="0" noProof="0" dirty="0">
                <a:solidFill>
                  <a:schemeClr val="accent1"/>
                </a:solidFill>
              </a:rPr>
              <a:t>Contoso</a:t>
            </a:r>
            <a:br>
              <a:rPr lang="en-US" sz="2400" b="1" spc="-150" baseline="0" noProof="0" dirty="0">
                <a:solidFill>
                  <a:schemeClr val="tx1">
                    <a:lumMod val="50000"/>
                    <a:lumOff val="50000"/>
                  </a:schemeClr>
                </a:solidFill>
              </a:rPr>
            </a:br>
            <a:r>
              <a:rPr lang="en-US" sz="1000" b="0" spc="0" baseline="0" noProof="0" dirty="0">
                <a:solidFill>
                  <a:schemeClr val="tx1">
                    <a:lumMod val="50000"/>
                    <a:lumOff val="50000"/>
                  </a:schemeClr>
                </a:solidFill>
              </a:rPr>
              <a:t>Pharmaceuticals</a:t>
            </a:r>
          </a:p>
        </p:txBody>
      </p: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59"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50" r:id="rId17"/>
    <p:sldLayoutId id="2147483652" r:id="rId18"/>
    <p:sldLayoutId id="2147483656" r:id="rId19"/>
    <p:sldLayoutId id="2147483657" r:id="rId20"/>
    <p:sldLayoutId id="2147483653" r:id="rId21"/>
    <p:sldLayoutId id="2147483677" r:id="rId22"/>
    <p:sldLayoutId id="2147483678" r:id="rId23"/>
    <p:sldLayoutId id="2147483654" r:id="rId24"/>
    <p:sldLayoutId id="2147483655" r:id="rId25"/>
    <p:sldLayoutId id="2147483660" r:id="rId26"/>
    <p:sldLayoutId id="2147483675" r:id="rId27"/>
    <p:sldLayoutId id="2147483676" r:id="rId28"/>
  </p:sldLayoutIdLst>
  <p:hf hdr="0" ftr="0" dt="0"/>
  <p:txStyles>
    <p:titleStyle>
      <a:lvl1pPr algn="l" defTabSz="914400" rtl="0" eaLnBrk="1" latinLnBrk="0" hangingPunct="1">
        <a:lnSpc>
          <a:spcPct val="90000"/>
        </a:lnSpc>
        <a:spcBef>
          <a:spcPct val="0"/>
        </a:spcBef>
        <a:buNone/>
        <a:defRPr sz="3200" kern="1200" spc="-150">
          <a:solidFill>
            <a:schemeClr val="tx1">
              <a:lumMod val="75000"/>
              <a:lumOff val="25000"/>
            </a:schemeClr>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image" Target="../media/image11.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1.xml"/></Relationships>
</file>

<file path=ppt/slides/_rels/slide21.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5.xml"/><Relationship Id="rId1" Type="http://schemas.openxmlformats.org/officeDocument/2006/relationships/slideLayout" Target="../slideLayouts/slideLayout21.xml"/></Relationships>
</file>

<file path=ppt/slides/_rels/slide22.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6.xml"/><Relationship Id="rId1" Type="http://schemas.openxmlformats.org/officeDocument/2006/relationships/slideLayout" Target="../slideLayouts/slideLayout21.xml"/></Relationships>
</file>

<file path=ppt/slides/_rels/slide23.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9.xml"/><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Stethescope and arms showing a medical professional taking a patient's blood pressure.  Picture includes blood pressure machine and clipboard.">
            <a:extLst>
              <a:ext uri="{FF2B5EF4-FFF2-40B4-BE49-F238E27FC236}">
                <a16:creationId xmlns:a16="http://schemas.microsoft.com/office/drawing/2014/main" id="{4414D423-B276-4148-A337-5693724BB04E}"/>
              </a:ext>
            </a:extLst>
          </p:cNvPr>
          <p:cNvPicPr>
            <a:picLocks noGrp="1" noChangeAspect="1"/>
          </p:cNvPicPr>
          <p:nvPr>
            <p:ph type="pic" sz="quarter" idx="4294967295"/>
          </p:nvPr>
        </p:nvPicPr>
        <p:blipFill rotWithShape="1">
          <a:blip r:embed="rId3" cstate="screen">
            <a:extLst>
              <a:ext uri="{28A0092B-C50C-407E-A947-70E740481C1C}">
                <a14:useLocalDpi xmlns:a14="http://schemas.microsoft.com/office/drawing/2010/main"/>
              </a:ext>
            </a:extLst>
          </a:blip>
          <a:srcRect/>
          <a:stretch/>
        </p:blipFill>
        <p:spPr>
          <a:xfrm>
            <a:off x="136525" y="136525"/>
            <a:ext cx="11909425" cy="6584950"/>
          </a:xfrm>
        </p:spPr>
      </p:pic>
      <p:sp>
        <p:nvSpPr>
          <p:cNvPr id="26" name="Rectangle 25">
            <a:extLst>
              <a:ext uri="{FF2B5EF4-FFF2-40B4-BE49-F238E27FC236}">
                <a16:creationId xmlns:a16="http://schemas.microsoft.com/office/drawing/2014/main" id="{817B6E89-6474-4AB4-90D5-2C2FB4120F12}"/>
              </a:ext>
              <a:ext uri="{C183D7F6-B498-43B3-948B-1728B52AA6E4}">
                <adec:decorative xmlns:adec="http://schemas.microsoft.com/office/drawing/2017/decorative" val="1"/>
              </a:ext>
            </a:extLst>
          </p:cNvPr>
          <p:cNvSpPr/>
          <p:nvPr/>
        </p:nvSpPr>
        <p:spPr bwMode="ltGray">
          <a:xfrm>
            <a:off x="5277678" y="136800"/>
            <a:ext cx="5676382" cy="6584675"/>
          </a:xfrm>
          <a:prstGeom prst="rect">
            <a:avLst/>
          </a:prstGeom>
          <a:solidFill>
            <a:schemeClr val="accent4">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52BFEB6-F40E-4219-9AA6-8A27C2E8899B}"/>
              </a:ext>
            </a:extLst>
          </p:cNvPr>
          <p:cNvSpPr>
            <a:spLocks noGrp="1"/>
          </p:cNvSpPr>
          <p:nvPr>
            <p:ph type="ctrTitle"/>
          </p:nvPr>
        </p:nvSpPr>
        <p:spPr bwMode="black">
          <a:xfrm>
            <a:off x="5573044" y="454784"/>
            <a:ext cx="5085650" cy="1870007"/>
          </a:xfrm>
        </p:spPr>
        <p:txBody>
          <a:bodyPr/>
          <a:lstStyle/>
          <a:p>
            <a:r>
              <a:rPr lang="en-US" dirty="0"/>
              <a:t>Prediction of Cardiac Arrest Using Machine Learning</a:t>
            </a:r>
          </a:p>
        </p:txBody>
      </p:sp>
      <p:sp>
        <p:nvSpPr>
          <p:cNvPr id="3" name="Subtitle 2">
            <a:extLst>
              <a:ext uri="{FF2B5EF4-FFF2-40B4-BE49-F238E27FC236}">
                <a16:creationId xmlns:a16="http://schemas.microsoft.com/office/drawing/2014/main" id="{74DB1EEC-D590-4C80-ABB7-362BBE1F5A1B}"/>
              </a:ext>
            </a:extLst>
          </p:cNvPr>
          <p:cNvSpPr>
            <a:spLocks noGrp="1"/>
          </p:cNvSpPr>
          <p:nvPr>
            <p:ph type="subTitle" idx="1"/>
          </p:nvPr>
        </p:nvSpPr>
        <p:spPr bwMode="black">
          <a:xfrm>
            <a:off x="5554304" y="3531229"/>
            <a:ext cx="5399756" cy="2871987"/>
          </a:xfrm>
        </p:spPr>
        <p:txBody>
          <a:bodyPr/>
          <a:lstStyle/>
          <a:p>
            <a:pPr algn="ctr">
              <a:lnSpc>
                <a:spcPct val="100000"/>
              </a:lnSpc>
            </a:pPr>
            <a:r>
              <a:rPr lang="en-US" sz="2000" dirty="0">
                <a:latin typeface="Arial Black" panose="020B0A04020102020204" pitchFamily="34" charset="0"/>
              </a:rPr>
              <a:t>By : Avinash Yadav (59)</a:t>
            </a:r>
          </a:p>
          <a:p>
            <a:pPr algn="ctr">
              <a:lnSpc>
                <a:spcPct val="100000"/>
              </a:lnSpc>
            </a:pPr>
            <a:r>
              <a:rPr lang="fi-FI" sz="2000" dirty="0">
                <a:latin typeface="Arial Black" panose="020B0A04020102020204" pitchFamily="34" charset="0"/>
              </a:rPr>
              <a:t>Vavilashetty Venkat Sai Kumar Shrinivas </a:t>
            </a:r>
            <a:r>
              <a:rPr lang="en-US" sz="2000" dirty="0">
                <a:latin typeface="Arial Black" panose="020B0A04020102020204" pitchFamily="34" charset="0"/>
              </a:rPr>
              <a:t>(57)</a:t>
            </a:r>
          </a:p>
          <a:p>
            <a:pPr algn="ctr"/>
            <a:r>
              <a:rPr lang="en-US" sz="2000" dirty="0">
                <a:latin typeface="Arial Black" panose="020B0A04020102020204" pitchFamily="34" charset="0"/>
              </a:rPr>
              <a:t>Prateek Awate (07)</a:t>
            </a:r>
          </a:p>
          <a:p>
            <a:pPr algn="ctr"/>
            <a:endParaRPr lang="en-US" sz="2000" dirty="0">
              <a:latin typeface="Arial Black" panose="020B0A04020102020204" pitchFamily="34" charset="0"/>
            </a:endParaRPr>
          </a:p>
          <a:p>
            <a:pPr algn="ctr"/>
            <a:endParaRPr lang="en-US" sz="2000" dirty="0">
              <a:latin typeface="Arial Black" panose="020B0A04020102020204" pitchFamily="34" charset="0"/>
            </a:endParaRPr>
          </a:p>
          <a:p>
            <a:pPr algn="ctr"/>
            <a:r>
              <a:rPr lang="en-US" sz="2000" dirty="0">
                <a:latin typeface="Arial Black" panose="020B0A04020102020204" pitchFamily="34" charset="0"/>
              </a:rPr>
              <a:t>In Mentored of : Prof. N B Surwade</a:t>
            </a:r>
          </a:p>
          <a:p>
            <a:pPr algn="just"/>
            <a:endParaRPr lang="en-US" dirty="0"/>
          </a:p>
        </p:txBody>
      </p:sp>
    </p:spTree>
    <p:extLst>
      <p:ext uri="{BB962C8B-B14F-4D97-AF65-F5344CB8AC3E}">
        <p14:creationId xmlns:p14="http://schemas.microsoft.com/office/powerpoint/2010/main" val="14852348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Placeholder 14" descr="Eye checking machine used at optomotrists office with the patient chair in background and a hand under the machine.">
            <a:extLst>
              <a:ext uri="{FF2B5EF4-FFF2-40B4-BE49-F238E27FC236}">
                <a16:creationId xmlns:a16="http://schemas.microsoft.com/office/drawing/2014/main" id="{C675E008-A5DF-4639-84DF-6071C1580BB4}"/>
              </a:ext>
            </a:extLst>
          </p:cNvPr>
          <p:cNvPicPr>
            <a:picLocks noGrp="1" noChangeAspect="1"/>
          </p:cNvPicPr>
          <p:nvPr>
            <p:ph type="pic" sz="quarter" idx="13"/>
          </p:nvPr>
        </p:nvPicPr>
        <p:blipFill>
          <a:blip r:embed="rId3" cstate="screen">
            <a:extLst>
              <a:ext uri="{28A0092B-C50C-407E-A947-70E740481C1C}">
                <a14:useLocalDpi xmlns:a14="http://schemas.microsoft.com/office/drawing/2010/main"/>
              </a:ext>
            </a:extLst>
          </a:blip>
          <a:srcRect/>
          <a:stretch>
            <a:fillRect/>
          </a:stretch>
        </p:blipFill>
        <p:spPr/>
      </p:pic>
      <p:pic>
        <p:nvPicPr>
          <p:cNvPr id="8" name="Picture Placeholder 7" descr="Arial image of laptop computer keyboard and an arm resting on the table">
            <a:extLst>
              <a:ext uri="{FF2B5EF4-FFF2-40B4-BE49-F238E27FC236}">
                <a16:creationId xmlns:a16="http://schemas.microsoft.com/office/drawing/2014/main" id="{F0CDEBE3-63F4-4845-BE8F-EF94E696570B}"/>
              </a:ext>
            </a:extLst>
          </p:cNvPr>
          <p:cNvPicPr>
            <a:picLocks noGrp="1" noChangeAspect="1"/>
          </p:cNvPicPr>
          <p:nvPr>
            <p:ph type="pic" sz="quarter" idx="10"/>
          </p:nvPr>
        </p:nvPicPr>
        <p:blipFill rotWithShape="1">
          <a:blip r:embed="rId4" cstate="screen">
            <a:extLst>
              <a:ext uri="{28A0092B-C50C-407E-A947-70E740481C1C}">
                <a14:useLocalDpi xmlns:a14="http://schemas.microsoft.com/office/drawing/2010/main"/>
              </a:ext>
            </a:extLst>
          </a:blip>
          <a:srcRect/>
          <a:stretch/>
        </p:blipFill>
        <p:spPr>
          <a:xfrm flipH="1" flipV="1">
            <a:off x="6641052" y="136525"/>
            <a:ext cx="4313008" cy="6584950"/>
          </a:xfrm>
        </p:spPr>
      </p:pic>
      <p:sp>
        <p:nvSpPr>
          <p:cNvPr id="9" name="Rectangle 8">
            <a:extLst>
              <a:ext uri="{FF2B5EF4-FFF2-40B4-BE49-F238E27FC236}">
                <a16:creationId xmlns:a16="http://schemas.microsoft.com/office/drawing/2014/main" id="{3C4C820F-048F-4850-8903-A21A509419E9}"/>
              </a:ext>
              <a:ext uri="{C183D7F6-B498-43B3-948B-1728B52AA6E4}">
                <adec:decorative xmlns:adec="http://schemas.microsoft.com/office/drawing/2017/decorative" val="1"/>
              </a:ext>
            </a:extLst>
          </p:cNvPr>
          <p:cNvSpPr/>
          <p:nvPr/>
        </p:nvSpPr>
        <p:spPr bwMode="invGray">
          <a:xfrm rot="5400000">
            <a:off x="5505605" y="1273020"/>
            <a:ext cx="6584950" cy="431196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362AC071-0624-430C-AEB0-AD3EBFC1CD1D}"/>
              </a:ext>
            </a:extLst>
          </p:cNvPr>
          <p:cNvSpPr>
            <a:spLocks noGrp="1"/>
          </p:cNvSpPr>
          <p:nvPr>
            <p:ph type="ctrTitle"/>
          </p:nvPr>
        </p:nvSpPr>
        <p:spPr bwMode="black">
          <a:xfrm>
            <a:off x="6912970" y="1452517"/>
            <a:ext cx="3441644" cy="3699032"/>
          </a:xfrm>
        </p:spPr>
        <p:txBody>
          <a:bodyPr/>
          <a:lstStyle/>
          <a:p>
            <a:r>
              <a:rPr lang="en-US" sz="6000" b="1" dirty="0"/>
              <a:t>Machine Learning Classifiers Used</a:t>
            </a:r>
            <a:endParaRPr lang="en-US" sz="6000" dirty="0"/>
          </a:p>
        </p:txBody>
      </p:sp>
      <p:sp>
        <p:nvSpPr>
          <p:cNvPr id="4" name="Slide Number Placeholder 3">
            <a:extLst>
              <a:ext uri="{FF2B5EF4-FFF2-40B4-BE49-F238E27FC236}">
                <a16:creationId xmlns:a16="http://schemas.microsoft.com/office/drawing/2014/main" id="{D3CC57C3-9D13-4E2B-8E1F-6AF5D1A5BE69}"/>
              </a:ext>
            </a:extLst>
          </p:cNvPr>
          <p:cNvSpPr>
            <a:spLocks noGrp="1"/>
          </p:cNvSpPr>
          <p:nvPr>
            <p:ph type="sldNum" sz="quarter" idx="12"/>
          </p:nvPr>
        </p:nvSpPr>
        <p:spPr/>
        <p:txBody>
          <a:bodyPr/>
          <a:lstStyle/>
          <a:p>
            <a:r>
              <a:rPr lang="en-US" dirty="0"/>
              <a:t>page </a:t>
            </a:r>
            <a:fld id="{19B51A1E-902D-48AF-9020-955120F399B6}" type="slidenum">
              <a:rPr lang="en-US" b="1" i="1" smtClean="0"/>
              <a:pPr/>
              <a:t>10</a:t>
            </a:fld>
            <a:endParaRPr lang="en-US" b="1" i="1" dirty="0"/>
          </a:p>
        </p:txBody>
      </p:sp>
      <p:sp>
        <p:nvSpPr>
          <p:cNvPr id="7" name="Rectangle 6">
            <a:extLst>
              <a:ext uri="{FF2B5EF4-FFF2-40B4-BE49-F238E27FC236}">
                <a16:creationId xmlns:a16="http://schemas.microsoft.com/office/drawing/2014/main" id="{71F616CC-7EEA-4EE6-85E8-2D4A47EBB8D6}"/>
              </a:ext>
            </a:extLst>
          </p:cNvPr>
          <p:cNvSpPr/>
          <p:nvPr/>
        </p:nvSpPr>
        <p:spPr>
          <a:xfrm>
            <a:off x="11022846" y="5692462"/>
            <a:ext cx="1100367" cy="64394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3446472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7D3768A-5307-49F8-B634-ACCA9B7C4886}"/>
              </a:ext>
            </a:extLst>
          </p:cNvPr>
          <p:cNvSpPr>
            <a:spLocks noGrp="1"/>
          </p:cNvSpPr>
          <p:nvPr>
            <p:ph type="sldNum" sz="quarter" idx="44"/>
          </p:nvPr>
        </p:nvSpPr>
        <p:spPr/>
        <p:txBody>
          <a:bodyPr/>
          <a:lstStyle/>
          <a:p>
            <a:r>
              <a:rPr lang="en-US" dirty="0"/>
              <a:t>page </a:t>
            </a:r>
            <a:fld id="{19B51A1E-902D-48AF-9020-955120F399B6}" type="slidenum">
              <a:rPr lang="en-US" smtClean="0"/>
              <a:pPr/>
              <a:t>11</a:t>
            </a:fld>
            <a:endParaRPr lang="en-US" dirty="0"/>
          </a:p>
        </p:txBody>
      </p:sp>
      <p:sp>
        <p:nvSpPr>
          <p:cNvPr id="5" name="Rectangle 4">
            <a:extLst>
              <a:ext uri="{FF2B5EF4-FFF2-40B4-BE49-F238E27FC236}">
                <a16:creationId xmlns:a16="http://schemas.microsoft.com/office/drawing/2014/main" id="{BDBB60A1-BA81-4CA2-9049-AAF03BB2F9B0}"/>
              </a:ext>
            </a:extLst>
          </p:cNvPr>
          <p:cNvSpPr/>
          <p:nvPr/>
        </p:nvSpPr>
        <p:spPr>
          <a:xfrm>
            <a:off x="11022846" y="5692462"/>
            <a:ext cx="1100367" cy="64394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CDD1496A-23E6-4E84-B829-5780AFDC7148}"/>
              </a:ext>
            </a:extLst>
          </p:cNvPr>
          <p:cNvSpPr/>
          <p:nvPr/>
        </p:nvSpPr>
        <p:spPr>
          <a:xfrm>
            <a:off x="149469" y="158262"/>
            <a:ext cx="10942164" cy="656243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itle 1">
            <a:extLst>
              <a:ext uri="{FF2B5EF4-FFF2-40B4-BE49-F238E27FC236}">
                <a16:creationId xmlns:a16="http://schemas.microsoft.com/office/drawing/2014/main" id="{25C9BAC1-16ED-4DAB-BD73-31D19FA75532}"/>
              </a:ext>
            </a:extLst>
          </p:cNvPr>
          <p:cNvSpPr>
            <a:spLocks noGrp="1"/>
          </p:cNvSpPr>
          <p:nvPr>
            <p:ph type="title"/>
          </p:nvPr>
        </p:nvSpPr>
        <p:spPr>
          <a:xfrm>
            <a:off x="432001" y="432000"/>
            <a:ext cx="2658930" cy="432000"/>
          </a:xfrm>
        </p:spPr>
        <p:txBody>
          <a:bodyPr/>
          <a:lstStyle/>
          <a:p>
            <a:r>
              <a:rPr lang="en-US" b="1" dirty="0">
                <a:solidFill>
                  <a:schemeClr val="tx1"/>
                </a:solidFill>
              </a:rPr>
              <a:t>K-NN</a:t>
            </a:r>
            <a:r>
              <a:rPr lang="en-US" dirty="0">
                <a:solidFill>
                  <a:schemeClr val="tx1"/>
                </a:solidFill>
              </a:rPr>
              <a:t> </a:t>
            </a:r>
            <a:r>
              <a:rPr lang="en-US" b="1" dirty="0">
                <a:solidFill>
                  <a:schemeClr val="tx1"/>
                </a:solidFill>
              </a:rPr>
              <a:t>Algorithm</a:t>
            </a:r>
          </a:p>
        </p:txBody>
      </p:sp>
      <p:sp>
        <p:nvSpPr>
          <p:cNvPr id="12" name="Text Placeholder 3">
            <a:extLst>
              <a:ext uri="{FF2B5EF4-FFF2-40B4-BE49-F238E27FC236}">
                <a16:creationId xmlns:a16="http://schemas.microsoft.com/office/drawing/2014/main" id="{089358F9-B61B-449E-94F4-6DBDFC723E4F}"/>
              </a:ext>
            </a:extLst>
          </p:cNvPr>
          <p:cNvSpPr>
            <a:spLocks noGrp="1"/>
          </p:cNvSpPr>
          <p:nvPr>
            <p:ph type="body" sz="quarter" idx="13"/>
          </p:nvPr>
        </p:nvSpPr>
        <p:spPr>
          <a:xfrm>
            <a:off x="432001" y="1329972"/>
            <a:ext cx="9628050" cy="5096028"/>
          </a:xfrm>
        </p:spPr>
        <p:txBody>
          <a:bodyPr/>
          <a:lstStyle/>
          <a:p>
            <a:pPr marL="457200" indent="-457200">
              <a:buFont typeface="Wingdings" panose="05000000000000000000" pitchFamily="2" charset="2"/>
              <a:buChar char="Ø"/>
            </a:pPr>
            <a:r>
              <a:rPr lang="en-US" sz="2400" dirty="0"/>
              <a:t>K-Nearest </a:t>
            </a:r>
            <a:r>
              <a:rPr lang="en-IN" sz="2400" dirty="0"/>
              <a:t>Neighbour </a:t>
            </a:r>
            <a:r>
              <a:rPr lang="en-US" sz="2400" dirty="0"/>
              <a:t> is one of the simplest Machine Learning algorithms based on Supervised Learning technique.</a:t>
            </a:r>
          </a:p>
          <a:p>
            <a:endParaRPr lang="en-US" sz="2400" dirty="0"/>
          </a:p>
          <a:p>
            <a:pPr marL="457200" indent="-457200">
              <a:buFont typeface="Wingdings" panose="05000000000000000000" pitchFamily="2" charset="2"/>
              <a:buChar char="Ø"/>
            </a:pPr>
            <a:r>
              <a:rPr lang="en-US" sz="2400" dirty="0"/>
              <a:t>K-NN algorithm assumes the similarity between the new case/data and available cases and put the new case into the category that is most similar to the available categories. </a:t>
            </a:r>
          </a:p>
          <a:p>
            <a:endParaRPr lang="en-US" sz="2400" dirty="0"/>
          </a:p>
          <a:p>
            <a:pPr marL="457200" indent="-457200">
              <a:buFont typeface="Wingdings" panose="05000000000000000000" pitchFamily="2" charset="2"/>
              <a:buChar char="Ø"/>
            </a:pPr>
            <a:r>
              <a:rPr lang="en-US" sz="2400" dirty="0"/>
              <a:t>K-NN algorithm stores all the available data and classifies a new data point based on the similarity. This means when new data appears then it can be easily classified into a well suite category by using K- NN algorithm.</a:t>
            </a:r>
          </a:p>
        </p:txBody>
      </p:sp>
    </p:spTree>
    <p:extLst>
      <p:ext uri="{BB962C8B-B14F-4D97-AF65-F5344CB8AC3E}">
        <p14:creationId xmlns:p14="http://schemas.microsoft.com/office/powerpoint/2010/main" val="26909674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7D3768A-5307-49F8-B634-ACCA9B7C4886}"/>
              </a:ext>
            </a:extLst>
          </p:cNvPr>
          <p:cNvSpPr>
            <a:spLocks noGrp="1"/>
          </p:cNvSpPr>
          <p:nvPr>
            <p:ph type="sldNum" sz="quarter" idx="44"/>
          </p:nvPr>
        </p:nvSpPr>
        <p:spPr/>
        <p:txBody>
          <a:bodyPr/>
          <a:lstStyle/>
          <a:p>
            <a:r>
              <a:rPr lang="en-US" dirty="0"/>
              <a:t>page </a:t>
            </a:r>
            <a:fld id="{19B51A1E-902D-48AF-9020-955120F399B6}" type="slidenum">
              <a:rPr lang="en-US" smtClean="0"/>
              <a:pPr/>
              <a:t>12</a:t>
            </a:fld>
            <a:endParaRPr lang="en-US" dirty="0"/>
          </a:p>
        </p:txBody>
      </p:sp>
      <p:sp>
        <p:nvSpPr>
          <p:cNvPr id="5" name="Rectangle 4">
            <a:extLst>
              <a:ext uri="{FF2B5EF4-FFF2-40B4-BE49-F238E27FC236}">
                <a16:creationId xmlns:a16="http://schemas.microsoft.com/office/drawing/2014/main" id="{519D7E23-4E74-4E4C-9941-CBD261BB5D58}"/>
              </a:ext>
            </a:extLst>
          </p:cNvPr>
          <p:cNvSpPr/>
          <p:nvPr/>
        </p:nvSpPr>
        <p:spPr>
          <a:xfrm>
            <a:off x="11022846" y="5692462"/>
            <a:ext cx="1100367" cy="64394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3DC934C2-2BF1-47D1-9BA8-C105BB5A7520}"/>
              </a:ext>
            </a:extLst>
          </p:cNvPr>
          <p:cNvSpPr/>
          <p:nvPr/>
        </p:nvSpPr>
        <p:spPr>
          <a:xfrm>
            <a:off x="87923" y="149469"/>
            <a:ext cx="10934923" cy="65712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itle 1">
            <a:extLst>
              <a:ext uri="{FF2B5EF4-FFF2-40B4-BE49-F238E27FC236}">
                <a16:creationId xmlns:a16="http://schemas.microsoft.com/office/drawing/2014/main" id="{F20F0324-8DA2-454D-AC16-F3A275690A8B}"/>
              </a:ext>
            </a:extLst>
          </p:cNvPr>
          <p:cNvSpPr>
            <a:spLocks noGrp="1"/>
          </p:cNvSpPr>
          <p:nvPr>
            <p:ph type="title"/>
          </p:nvPr>
        </p:nvSpPr>
        <p:spPr>
          <a:xfrm>
            <a:off x="432001" y="432000"/>
            <a:ext cx="3830906" cy="432000"/>
          </a:xfrm>
        </p:spPr>
        <p:txBody>
          <a:bodyPr/>
          <a:lstStyle/>
          <a:p>
            <a:r>
              <a:rPr lang="en-US" b="1" dirty="0"/>
              <a:t>Graphs for k-nn</a:t>
            </a:r>
            <a:endParaRPr lang="en-US" b="1" dirty="0">
              <a:solidFill>
                <a:schemeClr val="tx1"/>
              </a:solidFill>
            </a:endParaRPr>
          </a:p>
        </p:txBody>
      </p:sp>
      <p:pic>
        <p:nvPicPr>
          <p:cNvPr id="10" name="Picture 9">
            <a:extLst>
              <a:ext uri="{FF2B5EF4-FFF2-40B4-BE49-F238E27FC236}">
                <a16:creationId xmlns:a16="http://schemas.microsoft.com/office/drawing/2014/main" id="{8D83E81B-EC63-4625-B418-4C6772806534}"/>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2001" y="1485833"/>
            <a:ext cx="10244585" cy="4970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479552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7D3768A-5307-49F8-B634-ACCA9B7C4886}"/>
              </a:ext>
            </a:extLst>
          </p:cNvPr>
          <p:cNvSpPr>
            <a:spLocks noGrp="1"/>
          </p:cNvSpPr>
          <p:nvPr>
            <p:ph type="sldNum" sz="quarter" idx="44"/>
          </p:nvPr>
        </p:nvSpPr>
        <p:spPr/>
        <p:txBody>
          <a:bodyPr/>
          <a:lstStyle/>
          <a:p>
            <a:r>
              <a:rPr lang="en-US" dirty="0"/>
              <a:t>page </a:t>
            </a:r>
            <a:fld id="{19B51A1E-902D-48AF-9020-955120F399B6}" type="slidenum">
              <a:rPr lang="en-US" smtClean="0"/>
              <a:pPr/>
              <a:t>13</a:t>
            </a:fld>
            <a:endParaRPr lang="en-US" dirty="0"/>
          </a:p>
        </p:txBody>
      </p:sp>
      <p:sp>
        <p:nvSpPr>
          <p:cNvPr id="5" name="Rectangle 4">
            <a:extLst>
              <a:ext uri="{FF2B5EF4-FFF2-40B4-BE49-F238E27FC236}">
                <a16:creationId xmlns:a16="http://schemas.microsoft.com/office/drawing/2014/main" id="{C6AC2807-9658-42D8-BA3D-E9614B49B309}"/>
              </a:ext>
            </a:extLst>
          </p:cNvPr>
          <p:cNvSpPr/>
          <p:nvPr/>
        </p:nvSpPr>
        <p:spPr>
          <a:xfrm>
            <a:off x="11022846" y="5692462"/>
            <a:ext cx="1100367" cy="64394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29957EEC-426F-49E2-B937-EB9BE48B452C}"/>
              </a:ext>
            </a:extLst>
          </p:cNvPr>
          <p:cNvSpPr/>
          <p:nvPr/>
        </p:nvSpPr>
        <p:spPr>
          <a:xfrm>
            <a:off x="114300" y="131885"/>
            <a:ext cx="10908546" cy="658880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itle 1">
            <a:extLst>
              <a:ext uri="{FF2B5EF4-FFF2-40B4-BE49-F238E27FC236}">
                <a16:creationId xmlns:a16="http://schemas.microsoft.com/office/drawing/2014/main" id="{92C872AA-36E4-47CD-8EC0-39E792A51C4E}"/>
              </a:ext>
            </a:extLst>
          </p:cNvPr>
          <p:cNvSpPr>
            <a:spLocks noGrp="1"/>
          </p:cNvSpPr>
          <p:nvPr>
            <p:ph type="title"/>
          </p:nvPr>
        </p:nvSpPr>
        <p:spPr>
          <a:xfrm>
            <a:off x="432000" y="432000"/>
            <a:ext cx="6265013" cy="432000"/>
          </a:xfrm>
        </p:spPr>
        <p:txBody>
          <a:bodyPr/>
          <a:lstStyle/>
          <a:p>
            <a:r>
              <a:rPr lang="en-IN" b="1" dirty="0">
                <a:solidFill>
                  <a:schemeClr val="tx1"/>
                </a:solidFill>
              </a:rPr>
              <a:t>Support Vector Machine Algorithm</a:t>
            </a:r>
            <a:endParaRPr lang="en-US" b="1" dirty="0">
              <a:solidFill>
                <a:schemeClr val="tx1"/>
              </a:solidFill>
            </a:endParaRPr>
          </a:p>
        </p:txBody>
      </p:sp>
      <p:sp>
        <p:nvSpPr>
          <p:cNvPr id="12" name="Text Placeholder 3">
            <a:extLst>
              <a:ext uri="{FF2B5EF4-FFF2-40B4-BE49-F238E27FC236}">
                <a16:creationId xmlns:a16="http://schemas.microsoft.com/office/drawing/2014/main" id="{6A83F070-6606-4073-8701-0055530742CC}"/>
              </a:ext>
            </a:extLst>
          </p:cNvPr>
          <p:cNvSpPr>
            <a:spLocks noGrp="1"/>
          </p:cNvSpPr>
          <p:nvPr>
            <p:ph type="body" sz="quarter" idx="13"/>
          </p:nvPr>
        </p:nvSpPr>
        <p:spPr>
          <a:xfrm>
            <a:off x="432001" y="1329972"/>
            <a:ext cx="10022053" cy="4774614"/>
          </a:xfrm>
        </p:spPr>
        <p:txBody>
          <a:bodyPr/>
          <a:lstStyle/>
          <a:p>
            <a:pPr marL="342900" indent="-342900">
              <a:buFont typeface="Wingdings" panose="05000000000000000000" pitchFamily="2" charset="2"/>
              <a:buChar char="Ø"/>
            </a:pPr>
            <a:r>
              <a:rPr lang="en-US" sz="2400" dirty="0"/>
              <a:t>Support Vector Machine or SVM is one of the most popular Supervised Learning algorithms, which is used for Classification as well as Regression problems.</a:t>
            </a:r>
          </a:p>
          <a:p>
            <a:endParaRPr lang="en-US" sz="2400" dirty="0"/>
          </a:p>
          <a:p>
            <a:pPr marL="342900" indent="-342900">
              <a:buFont typeface="Wingdings" panose="05000000000000000000" pitchFamily="2" charset="2"/>
              <a:buChar char="Ø"/>
            </a:pPr>
            <a:r>
              <a:rPr lang="en-US" sz="2400" dirty="0"/>
              <a:t>The goal of the SVM algorithm is to create the best line or decision boundary that can segregate n-dimensional space into classes so that we can easily put the new data point in the correct category in the future. This best decision boundary is called a hyperplane.</a:t>
            </a:r>
          </a:p>
          <a:p>
            <a:endParaRPr lang="en-IN" sz="2400" dirty="0"/>
          </a:p>
          <a:p>
            <a:pPr marL="342900" indent="-342900">
              <a:buFont typeface="Wingdings" panose="05000000000000000000" pitchFamily="2" charset="2"/>
              <a:buChar char="Ø"/>
            </a:pPr>
            <a:r>
              <a:rPr lang="en-US" sz="2400" dirty="0"/>
              <a:t>SVM chooses the extreme points/vectors that help in creating the hyperplane . These extreme cases are called as support vectors, and hence algorithm is termed as Support Vector Machine</a:t>
            </a:r>
            <a:endParaRPr lang="en-IN" sz="2400" dirty="0"/>
          </a:p>
        </p:txBody>
      </p:sp>
    </p:spTree>
    <p:extLst>
      <p:ext uri="{BB962C8B-B14F-4D97-AF65-F5344CB8AC3E}">
        <p14:creationId xmlns:p14="http://schemas.microsoft.com/office/powerpoint/2010/main" val="30738829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7D3768A-5307-49F8-B634-ACCA9B7C4886}"/>
              </a:ext>
            </a:extLst>
          </p:cNvPr>
          <p:cNvSpPr>
            <a:spLocks noGrp="1"/>
          </p:cNvSpPr>
          <p:nvPr>
            <p:ph type="sldNum" sz="quarter" idx="44"/>
          </p:nvPr>
        </p:nvSpPr>
        <p:spPr/>
        <p:txBody>
          <a:bodyPr/>
          <a:lstStyle/>
          <a:p>
            <a:r>
              <a:rPr lang="en-US" dirty="0"/>
              <a:t>page </a:t>
            </a:r>
            <a:fld id="{19B51A1E-902D-48AF-9020-955120F399B6}" type="slidenum">
              <a:rPr lang="en-US" smtClean="0"/>
              <a:pPr/>
              <a:t>14</a:t>
            </a:fld>
            <a:endParaRPr lang="en-US" dirty="0"/>
          </a:p>
        </p:txBody>
      </p:sp>
      <p:sp>
        <p:nvSpPr>
          <p:cNvPr id="5" name="Rectangle 4">
            <a:extLst>
              <a:ext uri="{FF2B5EF4-FFF2-40B4-BE49-F238E27FC236}">
                <a16:creationId xmlns:a16="http://schemas.microsoft.com/office/drawing/2014/main" id="{A0AE2057-B069-4F62-B5F4-BBF96BA4E49F}"/>
              </a:ext>
            </a:extLst>
          </p:cNvPr>
          <p:cNvSpPr/>
          <p:nvPr/>
        </p:nvSpPr>
        <p:spPr>
          <a:xfrm>
            <a:off x="11022846" y="5692462"/>
            <a:ext cx="1100367" cy="64394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88AC49A1-C087-468D-B3C8-2A3C3923BAD7}"/>
              </a:ext>
            </a:extLst>
          </p:cNvPr>
          <p:cNvSpPr/>
          <p:nvPr/>
        </p:nvSpPr>
        <p:spPr>
          <a:xfrm>
            <a:off x="140677" y="123092"/>
            <a:ext cx="10882169" cy="659760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itle 1">
            <a:extLst>
              <a:ext uri="{FF2B5EF4-FFF2-40B4-BE49-F238E27FC236}">
                <a16:creationId xmlns:a16="http://schemas.microsoft.com/office/drawing/2014/main" id="{9AF636E0-95F3-4800-A976-C388382B9A19}"/>
              </a:ext>
            </a:extLst>
          </p:cNvPr>
          <p:cNvSpPr>
            <a:spLocks noGrp="1"/>
          </p:cNvSpPr>
          <p:nvPr>
            <p:ph type="title"/>
          </p:nvPr>
        </p:nvSpPr>
        <p:spPr>
          <a:xfrm>
            <a:off x="432001" y="432000"/>
            <a:ext cx="2658930" cy="432000"/>
          </a:xfrm>
        </p:spPr>
        <p:txBody>
          <a:bodyPr/>
          <a:lstStyle/>
          <a:p>
            <a:r>
              <a:rPr lang="en-US" b="1" dirty="0"/>
              <a:t>Graph for SVM</a:t>
            </a:r>
            <a:endParaRPr lang="en-US" b="1" dirty="0">
              <a:solidFill>
                <a:schemeClr val="tx1"/>
              </a:solidFill>
            </a:endParaRPr>
          </a:p>
        </p:txBody>
      </p:sp>
      <p:pic>
        <p:nvPicPr>
          <p:cNvPr id="10" name="Picture 28">
            <a:extLst>
              <a:ext uri="{FF2B5EF4-FFF2-40B4-BE49-F238E27FC236}">
                <a16:creationId xmlns:a16="http://schemas.microsoft.com/office/drawing/2014/main" id="{D6DAE3DA-B164-499E-B30C-026CBFF51113}"/>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1826" y="1065437"/>
            <a:ext cx="8704012" cy="5655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398811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Image containing medical tweezers of various sizes, some pills, and a hand holding a pen writing on a piece of paper attached to a clipboard">
            <a:extLst>
              <a:ext uri="{FF2B5EF4-FFF2-40B4-BE49-F238E27FC236}">
                <a16:creationId xmlns:a16="http://schemas.microsoft.com/office/drawing/2014/main" id="{58E8F1D1-2E7D-42A1-89B1-02F0157F588D}"/>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a:stretch>
            <a:fillRect/>
          </a:stretch>
        </p:blipFill>
        <p:spPr/>
      </p:pic>
      <p:sp>
        <p:nvSpPr>
          <p:cNvPr id="12" name="Rectangle 11">
            <a:extLst>
              <a:ext uri="{FF2B5EF4-FFF2-40B4-BE49-F238E27FC236}">
                <a16:creationId xmlns:a16="http://schemas.microsoft.com/office/drawing/2014/main" id="{1D3F6556-8AF2-4DC2-86FE-E38011E946E6}"/>
              </a:ext>
              <a:ext uri="{C183D7F6-B498-43B3-948B-1728B52AA6E4}">
                <adec:decorative xmlns:adec="http://schemas.microsoft.com/office/drawing/2017/decorative" val="1"/>
              </a:ext>
            </a:extLst>
          </p:cNvPr>
          <p:cNvSpPr/>
          <p:nvPr/>
        </p:nvSpPr>
        <p:spPr bwMode="invGray">
          <a:xfrm rot="5400000">
            <a:off x="4823394" y="590809"/>
            <a:ext cx="6584950" cy="567638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697DC055-29AA-4AE9-8621-A0765113CDFB}"/>
              </a:ext>
            </a:extLst>
          </p:cNvPr>
          <p:cNvSpPr>
            <a:spLocks noGrp="1"/>
          </p:cNvSpPr>
          <p:nvPr>
            <p:ph type="ctrTitle"/>
          </p:nvPr>
        </p:nvSpPr>
        <p:spPr bwMode="black">
          <a:xfrm>
            <a:off x="5573044" y="2897747"/>
            <a:ext cx="5085650" cy="1639664"/>
          </a:xfrm>
        </p:spPr>
        <p:txBody>
          <a:bodyPr/>
          <a:lstStyle/>
          <a:p>
            <a:pPr algn="ctr"/>
            <a:r>
              <a:rPr lang="en-US" sz="6000" b="1" dirty="0"/>
              <a:t>Outputs and Observations</a:t>
            </a:r>
          </a:p>
        </p:txBody>
      </p:sp>
      <p:sp>
        <p:nvSpPr>
          <p:cNvPr id="5" name="Slide Number Placeholder 4">
            <a:extLst>
              <a:ext uri="{FF2B5EF4-FFF2-40B4-BE49-F238E27FC236}">
                <a16:creationId xmlns:a16="http://schemas.microsoft.com/office/drawing/2014/main" id="{631703FA-65E2-4E60-B9CE-387169A2F4AE}"/>
              </a:ext>
            </a:extLst>
          </p:cNvPr>
          <p:cNvSpPr>
            <a:spLocks noGrp="1"/>
          </p:cNvSpPr>
          <p:nvPr>
            <p:ph type="sldNum" sz="quarter" idx="12"/>
          </p:nvPr>
        </p:nvSpPr>
        <p:spPr/>
        <p:txBody>
          <a:bodyPr/>
          <a:lstStyle/>
          <a:p>
            <a:r>
              <a:rPr lang="en-US" dirty="0"/>
              <a:t>page </a:t>
            </a:r>
            <a:fld id="{19B51A1E-902D-48AF-9020-955120F399B6}" type="slidenum">
              <a:rPr lang="en-US" b="1" i="1" smtClean="0"/>
              <a:pPr/>
              <a:t>15</a:t>
            </a:fld>
            <a:endParaRPr lang="en-US" b="1" i="1" dirty="0"/>
          </a:p>
        </p:txBody>
      </p:sp>
      <p:sp>
        <p:nvSpPr>
          <p:cNvPr id="6" name="Rectangle 5">
            <a:extLst>
              <a:ext uri="{FF2B5EF4-FFF2-40B4-BE49-F238E27FC236}">
                <a16:creationId xmlns:a16="http://schemas.microsoft.com/office/drawing/2014/main" id="{E7EE880C-A591-411A-A59C-634FE0DDF5EB}"/>
              </a:ext>
            </a:extLst>
          </p:cNvPr>
          <p:cNvSpPr/>
          <p:nvPr/>
        </p:nvSpPr>
        <p:spPr>
          <a:xfrm>
            <a:off x="11022846" y="5692462"/>
            <a:ext cx="1100367" cy="64394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331421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55FF612-D149-48A0-9718-53EC8F0618DC}"/>
              </a:ext>
            </a:extLst>
          </p:cNvPr>
          <p:cNvSpPr>
            <a:spLocks noGrp="1"/>
          </p:cNvSpPr>
          <p:nvPr>
            <p:ph type="sldNum" sz="quarter" idx="14"/>
          </p:nvPr>
        </p:nvSpPr>
        <p:spPr/>
        <p:txBody>
          <a:bodyPr/>
          <a:lstStyle/>
          <a:p>
            <a:r>
              <a:rPr lang="en-US" noProof="0"/>
              <a:t>page </a:t>
            </a:r>
            <a:fld id="{19B51A1E-902D-48AF-9020-955120F399B6}" type="slidenum">
              <a:rPr lang="en-US" b="1" i="1" noProof="0" smtClean="0"/>
              <a:pPr/>
              <a:t>16</a:t>
            </a:fld>
            <a:endParaRPr lang="en-US" b="1" i="1" noProof="0" dirty="0"/>
          </a:p>
        </p:txBody>
      </p:sp>
      <p:sp>
        <p:nvSpPr>
          <p:cNvPr id="5" name="Rectangle 4">
            <a:extLst>
              <a:ext uri="{FF2B5EF4-FFF2-40B4-BE49-F238E27FC236}">
                <a16:creationId xmlns:a16="http://schemas.microsoft.com/office/drawing/2014/main" id="{CC8419D5-A8E9-41CC-90FC-3D691E71C15B}"/>
              </a:ext>
            </a:extLst>
          </p:cNvPr>
          <p:cNvSpPr/>
          <p:nvPr/>
        </p:nvSpPr>
        <p:spPr>
          <a:xfrm>
            <a:off x="10954061" y="5875352"/>
            <a:ext cx="1100367" cy="64394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9DC1032-80E1-4922-B549-1DC33C980077}"/>
              </a:ext>
            </a:extLst>
          </p:cNvPr>
          <p:cNvSpPr/>
          <p:nvPr/>
        </p:nvSpPr>
        <p:spPr>
          <a:xfrm>
            <a:off x="123092" y="105508"/>
            <a:ext cx="10968541" cy="661518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itle 2">
            <a:extLst>
              <a:ext uri="{FF2B5EF4-FFF2-40B4-BE49-F238E27FC236}">
                <a16:creationId xmlns:a16="http://schemas.microsoft.com/office/drawing/2014/main" id="{DB2FAA8E-A8C6-493A-AD30-A2C5CF77EFC0}"/>
              </a:ext>
            </a:extLst>
          </p:cNvPr>
          <p:cNvSpPr>
            <a:spLocks noGrp="1"/>
          </p:cNvSpPr>
          <p:nvPr>
            <p:ph type="title"/>
          </p:nvPr>
        </p:nvSpPr>
        <p:spPr>
          <a:xfrm>
            <a:off x="432000" y="432000"/>
            <a:ext cx="10143235" cy="432000"/>
          </a:xfrm>
        </p:spPr>
        <p:txBody>
          <a:bodyPr/>
          <a:lstStyle/>
          <a:p>
            <a:r>
              <a:rPr lang="en-US" b="1" dirty="0"/>
              <a:t>Data Gathering</a:t>
            </a:r>
          </a:p>
        </p:txBody>
      </p:sp>
      <p:graphicFrame>
        <p:nvGraphicFramePr>
          <p:cNvPr id="10" name="Table 9">
            <a:extLst>
              <a:ext uri="{FF2B5EF4-FFF2-40B4-BE49-F238E27FC236}">
                <a16:creationId xmlns:a16="http://schemas.microsoft.com/office/drawing/2014/main" id="{F49E2CC0-E3F2-43CF-8B56-DCB405574A08}"/>
              </a:ext>
            </a:extLst>
          </p:cNvPr>
          <p:cNvGraphicFramePr>
            <a:graphicFrameLocks noGrp="1"/>
          </p:cNvGraphicFramePr>
          <p:nvPr>
            <p:extLst>
              <p:ext uri="{D42A27DB-BD31-4B8C-83A1-F6EECF244321}">
                <p14:modId xmlns:p14="http://schemas.microsoft.com/office/powerpoint/2010/main" val="3289878441"/>
              </p:ext>
            </p:extLst>
          </p:nvPr>
        </p:nvGraphicFramePr>
        <p:xfrm>
          <a:off x="270454" y="1190492"/>
          <a:ext cx="11607954" cy="5064474"/>
        </p:xfrm>
        <a:graphic>
          <a:graphicData uri="http://schemas.openxmlformats.org/drawingml/2006/table">
            <a:tbl>
              <a:tblPr>
                <a:tableStyleId>{D113A9D2-9D6B-4929-AA2D-F23B5EE8CBE7}</a:tableStyleId>
              </a:tblPr>
              <a:tblGrid>
                <a:gridCol w="511227">
                  <a:extLst>
                    <a:ext uri="{9D8B030D-6E8A-4147-A177-3AD203B41FA5}">
                      <a16:colId xmlns:a16="http://schemas.microsoft.com/office/drawing/2014/main" val="3531028886"/>
                    </a:ext>
                  </a:extLst>
                </a:gridCol>
                <a:gridCol w="580889">
                  <a:extLst>
                    <a:ext uri="{9D8B030D-6E8A-4147-A177-3AD203B41FA5}">
                      <a16:colId xmlns:a16="http://schemas.microsoft.com/office/drawing/2014/main" val="848919922"/>
                    </a:ext>
                  </a:extLst>
                </a:gridCol>
                <a:gridCol w="536054">
                  <a:extLst>
                    <a:ext uri="{9D8B030D-6E8A-4147-A177-3AD203B41FA5}">
                      <a16:colId xmlns:a16="http://schemas.microsoft.com/office/drawing/2014/main" val="3275638463"/>
                    </a:ext>
                  </a:extLst>
                </a:gridCol>
                <a:gridCol w="454206">
                  <a:extLst>
                    <a:ext uri="{9D8B030D-6E8A-4147-A177-3AD203B41FA5}">
                      <a16:colId xmlns:a16="http://schemas.microsoft.com/office/drawing/2014/main" val="549094266"/>
                    </a:ext>
                  </a:extLst>
                </a:gridCol>
                <a:gridCol w="1037809">
                  <a:extLst>
                    <a:ext uri="{9D8B030D-6E8A-4147-A177-3AD203B41FA5}">
                      <a16:colId xmlns:a16="http://schemas.microsoft.com/office/drawing/2014/main" val="859818117"/>
                    </a:ext>
                  </a:extLst>
                </a:gridCol>
                <a:gridCol w="634330">
                  <a:extLst>
                    <a:ext uri="{9D8B030D-6E8A-4147-A177-3AD203B41FA5}">
                      <a16:colId xmlns:a16="http://schemas.microsoft.com/office/drawing/2014/main" val="2126866605"/>
                    </a:ext>
                  </a:extLst>
                </a:gridCol>
                <a:gridCol w="528674">
                  <a:extLst>
                    <a:ext uri="{9D8B030D-6E8A-4147-A177-3AD203B41FA5}">
                      <a16:colId xmlns:a16="http://schemas.microsoft.com/office/drawing/2014/main" val="264134771"/>
                    </a:ext>
                  </a:extLst>
                </a:gridCol>
                <a:gridCol w="1025881">
                  <a:extLst>
                    <a:ext uri="{9D8B030D-6E8A-4147-A177-3AD203B41FA5}">
                      <a16:colId xmlns:a16="http://schemas.microsoft.com/office/drawing/2014/main" val="2317961688"/>
                    </a:ext>
                  </a:extLst>
                </a:gridCol>
                <a:gridCol w="1129694">
                  <a:extLst>
                    <a:ext uri="{9D8B030D-6E8A-4147-A177-3AD203B41FA5}">
                      <a16:colId xmlns:a16="http://schemas.microsoft.com/office/drawing/2014/main" val="1030054637"/>
                    </a:ext>
                  </a:extLst>
                </a:gridCol>
                <a:gridCol w="1088253">
                  <a:extLst>
                    <a:ext uri="{9D8B030D-6E8A-4147-A177-3AD203B41FA5}">
                      <a16:colId xmlns:a16="http://schemas.microsoft.com/office/drawing/2014/main" val="3873136928"/>
                    </a:ext>
                  </a:extLst>
                </a:gridCol>
                <a:gridCol w="1044189">
                  <a:extLst>
                    <a:ext uri="{9D8B030D-6E8A-4147-A177-3AD203B41FA5}">
                      <a16:colId xmlns:a16="http://schemas.microsoft.com/office/drawing/2014/main" val="938035436"/>
                    </a:ext>
                  </a:extLst>
                </a:gridCol>
                <a:gridCol w="830745">
                  <a:extLst>
                    <a:ext uri="{9D8B030D-6E8A-4147-A177-3AD203B41FA5}">
                      <a16:colId xmlns:a16="http://schemas.microsoft.com/office/drawing/2014/main" val="3967669087"/>
                    </a:ext>
                  </a:extLst>
                </a:gridCol>
                <a:gridCol w="495251">
                  <a:extLst>
                    <a:ext uri="{9D8B030D-6E8A-4147-A177-3AD203B41FA5}">
                      <a16:colId xmlns:a16="http://schemas.microsoft.com/office/drawing/2014/main" val="2994072515"/>
                    </a:ext>
                  </a:extLst>
                </a:gridCol>
                <a:gridCol w="789925">
                  <a:extLst>
                    <a:ext uri="{9D8B030D-6E8A-4147-A177-3AD203B41FA5}">
                      <a16:colId xmlns:a16="http://schemas.microsoft.com/office/drawing/2014/main" val="511390403"/>
                    </a:ext>
                  </a:extLst>
                </a:gridCol>
                <a:gridCol w="920827">
                  <a:extLst>
                    <a:ext uri="{9D8B030D-6E8A-4147-A177-3AD203B41FA5}">
                      <a16:colId xmlns:a16="http://schemas.microsoft.com/office/drawing/2014/main" val="3567999348"/>
                    </a:ext>
                  </a:extLst>
                </a:gridCol>
              </a:tblGrid>
              <a:tr h="1008679">
                <a:tc>
                  <a:txBody>
                    <a:bodyPr/>
                    <a:lstStyle/>
                    <a:p>
                      <a:pPr algn="r" fontAlgn="ctr"/>
                      <a:endParaRPr lang="en-IN" b="1"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b="1">
                          <a:effectLst/>
                        </a:rPr>
                        <a:t>age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b="1">
                          <a:effectLst/>
                        </a:rPr>
                        <a:t>sex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b="1">
                          <a:effectLst/>
                        </a:rPr>
                        <a:t>cp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b="1">
                          <a:effectLst/>
                        </a:rPr>
                        <a:t>trestbps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b="1">
                          <a:effectLst/>
                        </a:rPr>
                        <a:t>chol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b="1">
                          <a:effectLst/>
                        </a:rPr>
                        <a:t>fbs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b="1">
                          <a:effectLst/>
                        </a:rPr>
                        <a:t>restecg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b="1">
                          <a:effectLst/>
                        </a:rPr>
                        <a:t>thalach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b="1">
                          <a:effectLst/>
                        </a:rPr>
                        <a:t>exang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b="1">
                          <a:effectLst/>
                        </a:rPr>
                        <a:t>oldpeak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b="1">
                          <a:effectLst/>
                        </a:rPr>
                        <a:t>slope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b="1">
                          <a:effectLst/>
                        </a:rPr>
                        <a:t>ca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b="1">
                          <a:effectLst/>
                        </a:rPr>
                        <a:t>thal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b="1">
                          <a:effectLst/>
                        </a:rPr>
                        <a:t>target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33569518"/>
                  </a:ext>
                </a:extLst>
              </a:tr>
              <a:tr h="811159">
                <a:tc>
                  <a:txBody>
                    <a:bodyPr/>
                    <a:lstStyle/>
                    <a:p>
                      <a:pPr algn="r" fontAlgn="ctr"/>
                      <a:r>
                        <a:rPr lang="en-IN" b="1">
                          <a:effectLs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a:effectLst/>
                        </a:rPr>
                        <a:t>63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a:effectLst/>
                        </a:rPr>
                        <a:t>145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a:effectLst/>
                        </a:rPr>
                        <a:t>233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a:effectLst/>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a:effectLst/>
                        </a:rPr>
                        <a:t>150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a:effectLs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a:effectLst/>
                        </a:rPr>
                        <a:t>2.3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a:effectLst/>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a:effectLst/>
                        </a:rPr>
                        <a:t>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a:effectLst/>
                        </a:rPr>
                        <a:t>6.0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a:effectLs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09170323"/>
                  </a:ext>
                </a:extLst>
              </a:tr>
              <a:tr h="811159">
                <a:tc>
                  <a:txBody>
                    <a:bodyPr/>
                    <a:lstStyle/>
                    <a:p>
                      <a:pPr algn="r" fontAlgn="ctr"/>
                      <a:r>
                        <a:rPr lang="en-IN" b="1">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a:effectLst/>
                        </a:rPr>
                        <a:t>67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a:effectLst/>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a:effectLst/>
                        </a:rPr>
                        <a:t>160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a:effectLst/>
                        </a:rPr>
                        <a:t>286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a:effectLs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a:effectLst/>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a:effectLst/>
                        </a:rPr>
                        <a:t>108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a:effectLst/>
                        </a:rPr>
                        <a:t>1.5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a:effectLst/>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a:effectLst/>
                        </a:rPr>
                        <a:t>3.0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a:effectLst/>
                        </a:rPr>
                        <a:t>3.0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24276731"/>
                  </a:ext>
                </a:extLst>
              </a:tr>
              <a:tr h="811159">
                <a:tc>
                  <a:txBody>
                    <a:bodyPr/>
                    <a:lstStyle/>
                    <a:p>
                      <a:pPr algn="r" fontAlgn="ctr"/>
                      <a:r>
                        <a:rPr lang="en-IN" b="1">
                          <a:effectLst/>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a:effectLst/>
                        </a:rPr>
                        <a:t>67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a:effectLst/>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a:effectLst/>
                        </a:rPr>
                        <a:t>120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a:effectLst/>
                        </a:rPr>
                        <a:t>229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a:effectLs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a:effectLst/>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a:effectLst/>
                        </a:rPr>
                        <a:t>129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a:effectLst/>
                        </a:rPr>
                        <a:t>2.6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a:effectLst/>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a:effectLst/>
                        </a:rPr>
                        <a:t>2.0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a:effectLst/>
                        </a:rPr>
                        <a:t>7.0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24060311"/>
                  </a:ext>
                </a:extLst>
              </a:tr>
              <a:tr h="811159">
                <a:tc>
                  <a:txBody>
                    <a:bodyPr/>
                    <a:lstStyle/>
                    <a:p>
                      <a:pPr algn="r" fontAlgn="ctr"/>
                      <a:r>
                        <a:rPr lang="en-IN" b="1">
                          <a:effectLst/>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a:effectLst/>
                        </a:rPr>
                        <a:t>37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dirty="0">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a:effectLst/>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a:effectLst/>
                        </a:rPr>
                        <a:t>130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a:effectLst/>
                        </a:rPr>
                        <a:t>250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a:effectLs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a:effectLs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a:effectLst/>
                        </a:rPr>
                        <a:t>187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a:effectLs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a:effectLst/>
                        </a:rPr>
                        <a:t>3.5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a:effectLst/>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a:effectLst/>
                        </a:rPr>
                        <a:t>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a:effectLst/>
                        </a:rPr>
                        <a:t>3.0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a:effectLs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10941121"/>
                  </a:ext>
                </a:extLst>
              </a:tr>
              <a:tr h="811159">
                <a:tc>
                  <a:txBody>
                    <a:bodyPr/>
                    <a:lstStyle/>
                    <a:p>
                      <a:pPr algn="r" fontAlgn="ctr"/>
                      <a:r>
                        <a:rPr lang="en-IN" b="1">
                          <a:effectLst/>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a:effectLst/>
                        </a:rPr>
                        <a:t>41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a:effectLs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a:effectLst/>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a:effectLst/>
                        </a:rPr>
                        <a:t>130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a:effectLst/>
                        </a:rPr>
                        <a:t>204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a:effectLs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a:effectLst/>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a:effectLst/>
                        </a:rPr>
                        <a:t>172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dirty="0">
                          <a:effectLs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a:effectLst/>
                        </a:rPr>
                        <a:t>1.4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a:effectLst/>
                        </a:rPr>
                        <a:t>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a:effectLst/>
                        </a:rPr>
                        <a:t>3.0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IN" dirty="0">
                          <a:effectLs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82305487"/>
                  </a:ext>
                </a:extLst>
              </a:tr>
            </a:tbl>
          </a:graphicData>
        </a:graphic>
      </p:graphicFrame>
    </p:spTree>
    <p:extLst>
      <p:ext uri="{BB962C8B-B14F-4D97-AF65-F5344CB8AC3E}">
        <p14:creationId xmlns:p14="http://schemas.microsoft.com/office/powerpoint/2010/main" val="13101223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DEF3B17-C909-4AAB-825B-A651A4118D8E}"/>
              </a:ext>
            </a:extLst>
          </p:cNvPr>
          <p:cNvSpPr>
            <a:spLocks noGrp="1"/>
          </p:cNvSpPr>
          <p:nvPr>
            <p:ph type="sldNum" sz="quarter" idx="14"/>
          </p:nvPr>
        </p:nvSpPr>
        <p:spPr/>
        <p:txBody>
          <a:bodyPr/>
          <a:lstStyle/>
          <a:p>
            <a:r>
              <a:rPr lang="en-US" noProof="0"/>
              <a:t>page </a:t>
            </a:r>
            <a:fld id="{19B51A1E-902D-48AF-9020-955120F399B6}" type="slidenum">
              <a:rPr lang="en-US" b="1" i="1" noProof="0" smtClean="0"/>
              <a:pPr/>
              <a:t>17</a:t>
            </a:fld>
            <a:endParaRPr lang="en-US" b="1" i="1" noProof="0" dirty="0"/>
          </a:p>
        </p:txBody>
      </p:sp>
      <p:sp>
        <p:nvSpPr>
          <p:cNvPr id="4" name="Rectangle 3">
            <a:extLst>
              <a:ext uri="{FF2B5EF4-FFF2-40B4-BE49-F238E27FC236}">
                <a16:creationId xmlns:a16="http://schemas.microsoft.com/office/drawing/2014/main" id="{5D17A5C7-FD32-4B29-8ECF-CD7328D35D6A}"/>
              </a:ext>
            </a:extLst>
          </p:cNvPr>
          <p:cNvSpPr/>
          <p:nvPr/>
        </p:nvSpPr>
        <p:spPr>
          <a:xfrm>
            <a:off x="114300" y="137307"/>
            <a:ext cx="10867292" cy="65833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880892A9-F324-485A-98B0-3D6A00F7B924}"/>
              </a:ext>
            </a:extLst>
          </p:cNvPr>
          <p:cNvSpPr/>
          <p:nvPr/>
        </p:nvSpPr>
        <p:spPr>
          <a:xfrm>
            <a:off x="11091633" y="5864469"/>
            <a:ext cx="986067" cy="5275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itle 1">
            <a:extLst>
              <a:ext uri="{FF2B5EF4-FFF2-40B4-BE49-F238E27FC236}">
                <a16:creationId xmlns:a16="http://schemas.microsoft.com/office/drawing/2014/main" id="{754D83CC-DFD4-4D5A-858B-B9144B3EDA46}"/>
              </a:ext>
            </a:extLst>
          </p:cNvPr>
          <p:cNvSpPr>
            <a:spLocks noGrp="1"/>
          </p:cNvSpPr>
          <p:nvPr>
            <p:ph type="title"/>
          </p:nvPr>
        </p:nvSpPr>
        <p:spPr>
          <a:xfrm>
            <a:off x="431800" y="431800"/>
            <a:ext cx="4061069" cy="431800"/>
          </a:xfrm>
        </p:spPr>
        <p:txBody>
          <a:bodyPr/>
          <a:lstStyle/>
          <a:p>
            <a:r>
              <a:rPr lang="en-US" b="1" dirty="0"/>
              <a:t>Dropping missing values</a:t>
            </a:r>
            <a:endParaRPr lang="en-IN" dirty="0"/>
          </a:p>
        </p:txBody>
      </p:sp>
      <p:pic>
        <p:nvPicPr>
          <p:cNvPr id="10" name="Picture 9">
            <a:extLst>
              <a:ext uri="{FF2B5EF4-FFF2-40B4-BE49-F238E27FC236}">
                <a16:creationId xmlns:a16="http://schemas.microsoft.com/office/drawing/2014/main" id="{4133475A-5E42-441F-AF5E-D5A6FCC4C7C2}"/>
              </a:ext>
            </a:extLst>
          </p:cNvPr>
          <p:cNvPicPr>
            <a:picLocks noChangeAspect="1"/>
          </p:cNvPicPr>
          <p:nvPr/>
        </p:nvPicPr>
        <p:blipFill>
          <a:blip r:embed="rId2"/>
          <a:stretch>
            <a:fillRect/>
          </a:stretch>
        </p:blipFill>
        <p:spPr>
          <a:xfrm>
            <a:off x="6744788" y="1575142"/>
            <a:ext cx="3647720" cy="4756796"/>
          </a:xfrm>
          <a:prstGeom prst="rect">
            <a:avLst/>
          </a:prstGeom>
        </p:spPr>
      </p:pic>
      <p:pic>
        <p:nvPicPr>
          <p:cNvPr id="12" name="Picture 11">
            <a:extLst>
              <a:ext uri="{FF2B5EF4-FFF2-40B4-BE49-F238E27FC236}">
                <a16:creationId xmlns:a16="http://schemas.microsoft.com/office/drawing/2014/main" id="{F2F44C28-456F-4D83-ADB1-543A37575C2E}"/>
              </a:ext>
            </a:extLst>
          </p:cNvPr>
          <p:cNvPicPr>
            <a:picLocks noChangeAspect="1"/>
          </p:cNvPicPr>
          <p:nvPr/>
        </p:nvPicPr>
        <p:blipFill>
          <a:blip r:embed="rId3"/>
          <a:stretch>
            <a:fillRect/>
          </a:stretch>
        </p:blipFill>
        <p:spPr>
          <a:xfrm>
            <a:off x="1055192" y="1575142"/>
            <a:ext cx="3358546" cy="4861982"/>
          </a:xfrm>
          <a:prstGeom prst="rect">
            <a:avLst/>
          </a:prstGeom>
        </p:spPr>
      </p:pic>
    </p:spTree>
    <p:extLst>
      <p:ext uri="{BB962C8B-B14F-4D97-AF65-F5344CB8AC3E}">
        <p14:creationId xmlns:p14="http://schemas.microsoft.com/office/powerpoint/2010/main" val="2586693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4CF16-0C5B-47CF-8BF8-3A3C02A151B6}"/>
              </a:ext>
            </a:extLst>
          </p:cNvPr>
          <p:cNvSpPr>
            <a:spLocks noGrp="1"/>
          </p:cNvSpPr>
          <p:nvPr>
            <p:ph type="title"/>
          </p:nvPr>
        </p:nvSpPr>
        <p:spPr>
          <a:xfrm>
            <a:off x="432001" y="432000"/>
            <a:ext cx="2240862" cy="1053900"/>
          </a:xfrm>
        </p:spPr>
        <p:txBody>
          <a:bodyPr/>
          <a:lstStyle/>
          <a:p>
            <a:r>
              <a:rPr lang="en-US" b="1" dirty="0"/>
              <a:t>Checking null values</a:t>
            </a:r>
          </a:p>
        </p:txBody>
      </p:sp>
      <p:sp>
        <p:nvSpPr>
          <p:cNvPr id="3" name="Slide Number Placeholder 2">
            <a:extLst>
              <a:ext uri="{FF2B5EF4-FFF2-40B4-BE49-F238E27FC236}">
                <a16:creationId xmlns:a16="http://schemas.microsoft.com/office/drawing/2014/main" id="{3C2BA1B4-5F79-45F6-AA3E-E365F2CC6DC3}"/>
              </a:ext>
            </a:extLst>
          </p:cNvPr>
          <p:cNvSpPr>
            <a:spLocks noGrp="1"/>
          </p:cNvSpPr>
          <p:nvPr>
            <p:ph type="sldNum" sz="quarter" idx="14"/>
          </p:nvPr>
        </p:nvSpPr>
        <p:spPr/>
        <p:txBody>
          <a:bodyPr/>
          <a:lstStyle/>
          <a:p>
            <a:r>
              <a:rPr lang="en-US" noProof="0"/>
              <a:t>page </a:t>
            </a:r>
            <a:fld id="{19B51A1E-902D-48AF-9020-955120F399B6}" type="slidenum">
              <a:rPr lang="en-US" b="1" i="1" noProof="0" smtClean="0"/>
              <a:pPr/>
              <a:t>18</a:t>
            </a:fld>
            <a:endParaRPr lang="en-US" b="1" i="1" noProof="0" dirty="0"/>
          </a:p>
        </p:txBody>
      </p:sp>
      <p:sp>
        <p:nvSpPr>
          <p:cNvPr id="5" name="Rectangle 4">
            <a:extLst>
              <a:ext uri="{FF2B5EF4-FFF2-40B4-BE49-F238E27FC236}">
                <a16:creationId xmlns:a16="http://schemas.microsoft.com/office/drawing/2014/main" id="{2C8FFF59-9B1C-4D48-9403-7859EA2D8E8F}"/>
              </a:ext>
            </a:extLst>
          </p:cNvPr>
          <p:cNvSpPr/>
          <p:nvPr/>
        </p:nvSpPr>
        <p:spPr>
          <a:xfrm>
            <a:off x="11022846" y="5692462"/>
            <a:ext cx="1100367" cy="64394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a:extLst>
              <a:ext uri="{FF2B5EF4-FFF2-40B4-BE49-F238E27FC236}">
                <a16:creationId xmlns:a16="http://schemas.microsoft.com/office/drawing/2014/main" id="{A3DD9AEF-C195-4A8B-BA6C-F67CBE48333A}"/>
              </a:ext>
            </a:extLst>
          </p:cNvPr>
          <p:cNvPicPr>
            <a:picLocks noChangeAspect="1"/>
          </p:cNvPicPr>
          <p:nvPr/>
        </p:nvPicPr>
        <p:blipFill>
          <a:blip r:embed="rId2"/>
          <a:stretch>
            <a:fillRect/>
          </a:stretch>
        </p:blipFill>
        <p:spPr>
          <a:xfrm>
            <a:off x="3641329" y="312544"/>
            <a:ext cx="5520255" cy="6199671"/>
          </a:xfrm>
          <a:prstGeom prst="rect">
            <a:avLst/>
          </a:prstGeom>
        </p:spPr>
      </p:pic>
    </p:spTree>
    <p:extLst>
      <p:ext uri="{BB962C8B-B14F-4D97-AF65-F5344CB8AC3E}">
        <p14:creationId xmlns:p14="http://schemas.microsoft.com/office/powerpoint/2010/main" val="24986049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E068DDC-FAC9-4BE1-A929-BF68D9D9D243}"/>
              </a:ext>
            </a:extLst>
          </p:cNvPr>
          <p:cNvSpPr>
            <a:spLocks noGrp="1"/>
          </p:cNvSpPr>
          <p:nvPr>
            <p:ph type="sldNum" sz="quarter" idx="14"/>
          </p:nvPr>
        </p:nvSpPr>
        <p:spPr/>
        <p:txBody>
          <a:bodyPr/>
          <a:lstStyle/>
          <a:p>
            <a:r>
              <a:rPr lang="en-US" noProof="0"/>
              <a:t>page </a:t>
            </a:r>
            <a:fld id="{19B51A1E-902D-48AF-9020-955120F399B6}" type="slidenum">
              <a:rPr lang="en-US" b="1" i="1" noProof="0" smtClean="0"/>
              <a:pPr/>
              <a:t>19</a:t>
            </a:fld>
            <a:endParaRPr lang="en-US" b="1" i="1" noProof="0" dirty="0"/>
          </a:p>
        </p:txBody>
      </p:sp>
      <p:sp>
        <p:nvSpPr>
          <p:cNvPr id="5" name="Rectangle 4">
            <a:extLst>
              <a:ext uri="{FF2B5EF4-FFF2-40B4-BE49-F238E27FC236}">
                <a16:creationId xmlns:a16="http://schemas.microsoft.com/office/drawing/2014/main" id="{DCEA3786-E74D-4B2A-AF33-365BE5E1B0CA}"/>
              </a:ext>
            </a:extLst>
          </p:cNvPr>
          <p:cNvSpPr/>
          <p:nvPr/>
        </p:nvSpPr>
        <p:spPr>
          <a:xfrm>
            <a:off x="11022846" y="5692462"/>
            <a:ext cx="1100367" cy="64394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AA48DBF9-C852-452F-9397-EB13EF24CFD1}"/>
              </a:ext>
            </a:extLst>
          </p:cNvPr>
          <p:cNvSpPr/>
          <p:nvPr/>
        </p:nvSpPr>
        <p:spPr>
          <a:xfrm>
            <a:off x="149469" y="149469"/>
            <a:ext cx="10873377" cy="65712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itle 1">
            <a:extLst>
              <a:ext uri="{FF2B5EF4-FFF2-40B4-BE49-F238E27FC236}">
                <a16:creationId xmlns:a16="http://schemas.microsoft.com/office/drawing/2014/main" id="{C6C5C538-4EA3-450F-926D-B920A5D1120C}"/>
              </a:ext>
            </a:extLst>
          </p:cNvPr>
          <p:cNvSpPr>
            <a:spLocks noGrp="1"/>
          </p:cNvSpPr>
          <p:nvPr>
            <p:ph type="title"/>
          </p:nvPr>
        </p:nvSpPr>
        <p:spPr>
          <a:xfrm>
            <a:off x="432000" y="432000"/>
            <a:ext cx="10143235" cy="432000"/>
          </a:xfrm>
        </p:spPr>
        <p:txBody>
          <a:bodyPr/>
          <a:lstStyle/>
          <a:p>
            <a:r>
              <a:rPr lang="en-US" b="1" dirty="0"/>
              <a:t>Data Pre processing and data handling</a:t>
            </a:r>
          </a:p>
        </p:txBody>
      </p:sp>
      <p:graphicFrame>
        <p:nvGraphicFramePr>
          <p:cNvPr id="10" name="Table 9">
            <a:extLst>
              <a:ext uri="{FF2B5EF4-FFF2-40B4-BE49-F238E27FC236}">
                <a16:creationId xmlns:a16="http://schemas.microsoft.com/office/drawing/2014/main" id="{6B8CE6D9-2013-43FF-B80D-7E6DAADE1B12}"/>
              </a:ext>
            </a:extLst>
          </p:cNvPr>
          <p:cNvGraphicFramePr>
            <a:graphicFrameLocks noGrp="1"/>
          </p:cNvGraphicFramePr>
          <p:nvPr>
            <p:extLst>
              <p:ext uri="{D42A27DB-BD31-4B8C-83A1-F6EECF244321}">
                <p14:modId xmlns:p14="http://schemas.microsoft.com/office/powerpoint/2010/main" val="95338087"/>
              </p:ext>
            </p:extLst>
          </p:nvPr>
        </p:nvGraphicFramePr>
        <p:xfrm>
          <a:off x="68787" y="1146530"/>
          <a:ext cx="11985640" cy="5189876"/>
        </p:xfrm>
        <a:graphic>
          <a:graphicData uri="http://schemas.openxmlformats.org/drawingml/2006/table">
            <a:tbl>
              <a:tblPr>
                <a:tableStyleId>{C4B1156A-380E-4F78-BDF5-A606A8083BF9}</a:tableStyleId>
              </a:tblPr>
              <a:tblGrid>
                <a:gridCol w="692883">
                  <a:extLst>
                    <a:ext uri="{9D8B030D-6E8A-4147-A177-3AD203B41FA5}">
                      <a16:colId xmlns:a16="http://schemas.microsoft.com/office/drawing/2014/main" val="3672138763"/>
                    </a:ext>
                  </a:extLst>
                </a:gridCol>
                <a:gridCol w="826300">
                  <a:extLst>
                    <a:ext uri="{9D8B030D-6E8A-4147-A177-3AD203B41FA5}">
                      <a16:colId xmlns:a16="http://schemas.microsoft.com/office/drawing/2014/main" val="30852931"/>
                    </a:ext>
                  </a:extLst>
                </a:gridCol>
                <a:gridCol w="697763">
                  <a:extLst>
                    <a:ext uri="{9D8B030D-6E8A-4147-A177-3AD203B41FA5}">
                      <a16:colId xmlns:a16="http://schemas.microsoft.com/office/drawing/2014/main" val="3897123142"/>
                    </a:ext>
                  </a:extLst>
                </a:gridCol>
                <a:gridCol w="642679">
                  <a:extLst>
                    <a:ext uri="{9D8B030D-6E8A-4147-A177-3AD203B41FA5}">
                      <a16:colId xmlns:a16="http://schemas.microsoft.com/office/drawing/2014/main" val="143187549"/>
                    </a:ext>
                  </a:extLst>
                </a:gridCol>
                <a:gridCol w="913826">
                  <a:extLst>
                    <a:ext uri="{9D8B030D-6E8A-4147-A177-3AD203B41FA5}">
                      <a16:colId xmlns:a16="http://schemas.microsoft.com/office/drawing/2014/main" val="566130071"/>
                    </a:ext>
                  </a:extLst>
                </a:gridCol>
                <a:gridCol w="959118">
                  <a:extLst>
                    <a:ext uri="{9D8B030D-6E8A-4147-A177-3AD203B41FA5}">
                      <a16:colId xmlns:a16="http://schemas.microsoft.com/office/drawing/2014/main" val="3215704788"/>
                    </a:ext>
                  </a:extLst>
                </a:gridCol>
                <a:gridCol w="843306">
                  <a:extLst>
                    <a:ext uri="{9D8B030D-6E8A-4147-A177-3AD203B41FA5}">
                      <a16:colId xmlns:a16="http://schemas.microsoft.com/office/drawing/2014/main" val="2259454357"/>
                    </a:ext>
                  </a:extLst>
                </a:gridCol>
                <a:gridCol w="772568">
                  <a:extLst>
                    <a:ext uri="{9D8B030D-6E8A-4147-A177-3AD203B41FA5}">
                      <a16:colId xmlns:a16="http://schemas.microsoft.com/office/drawing/2014/main" val="1476645377"/>
                    </a:ext>
                  </a:extLst>
                </a:gridCol>
                <a:gridCol w="918110">
                  <a:extLst>
                    <a:ext uri="{9D8B030D-6E8A-4147-A177-3AD203B41FA5}">
                      <a16:colId xmlns:a16="http://schemas.microsoft.com/office/drawing/2014/main" val="507472402"/>
                    </a:ext>
                  </a:extLst>
                </a:gridCol>
                <a:gridCol w="991559">
                  <a:extLst>
                    <a:ext uri="{9D8B030D-6E8A-4147-A177-3AD203B41FA5}">
                      <a16:colId xmlns:a16="http://schemas.microsoft.com/office/drawing/2014/main" val="2595696638"/>
                    </a:ext>
                  </a:extLst>
                </a:gridCol>
                <a:gridCol w="1033101">
                  <a:extLst>
                    <a:ext uri="{9D8B030D-6E8A-4147-A177-3AD203B41FA5}">
                      <a16:colId xmlns:a16="http://schemas.microsoft.com/office/drawing/2014/main" val="1848081596"/>
                    </a:ext>
                  </a:extLst>
                </a:gridCol>
                <a:gridCol w="645646">
                  <a:extLst>
                    <a:ext uri="{9D8B030D-6E8A-4147-A177-3AD203B41FA5}">
                      <a16:colId xmlns:a16="http://schemas.microsoft.com/office/drawing/2014/main" val="828107330"/>
                    </a:ext>
                  </a:extLst>
                </a:gridCol>
                <a:gridCol w="579094">
                  <a:extLst>
                    <a:ext uri="{9D8B030D-6E8A-4147-A177-3AD203B41FA5}">
                      <a16:colId xmlns:a16="http://schemas.microsoft.com/office/drawing/2014/main" val="284140744"/>
                    </a:ext>
                  </a:extLst>
                </a:gridCol>
                <a:gridCol w="678206">
                  <a:extLst>
                    <a:ext uri="{9D8B030D-6E8A-4147-A177-3AD203B41FA5}">
                      <a16:colId xmlns:a16="http://schemas.microsoft.com/office/drawing/2014/main" val="1629854528"/>
                    </a:ext>
                  </a:extLst>
                </a:gridCol>
                <a:gridCol w="791481">
                  <a:extLst>
                    <a:ext uri="{9D8B030D-6E8A-4147-A177-3AD203B41FA5}">
                      <a16:colId xmlns:a16="http://schemas.microsoft.com/office/drawing/2014/main" val="1078565611"/>
                    </a:ext>
                  </a:extLst>
                </a:gridCol>
              </a:tblGrid>
              <a:tr h="446708">
                <a:tc>
                  <a:txBody>
                    <a:bodyPr/>
                    <a:lstStyle/>
                    <a:p>
                      <a:pPr algn="r" fontAlgn="ctr"/>
                      <a:endParaRPr lang="en-IN" sz="1200" b="1">
                        <a:effectLst/>
                      </a:endParaRPr>
                    </a:p>
                  </a:txBody>
                  <a:tcPr anchor="ctr"/>
                </a:tc>
                <a:tc>
                  <a:txBody>
                    <a:bodyPr/>
                    <a:lstStyle/>
                    <a:p>
                      <a:pPr algn="r" fontAlgn="ctr"/>
                      <a:r>
                        <a:rPr lang="en-IN" sz="1200" b="1" dirty="0">
                          <a:effectLst/>
                        </a:rPr>
                        <a:t>age</a:t>
                      </a:r>
                    </a:p>
                  </a:txBody>
                  <a:tcPr anchor="ctr"/>
                </a:tc>
                <a:tc>
                  <a:txBody>
                    <a:bodyPr/>
                    <a:lstStyle/>
                    <a:p>
                      <a:pPr algn="r" fontAlgn="ctr"/>
                      <a:r>
                        <a:rPr lang="en-IN" sz="1200" b="1">
                          <a:effectLst/>
                        </a:rPr>
                        <a:t>sex</a:t>
                      </a:r>
                    </a:p>
                  </a:txBody>
                  <a:tcPr anchor="ctr"/>
                </a:tc>
                <a:tc>
                  <a:txBody>
                    <a:bodyPr/>
                    <a:lstStyle/>
                    <a:p>
                      <a:pPr algn="r" fontAlgn="ctr"/>
                      <a:r>
                        <a:rPr lang="en-IN" sz="1200" b="1">
                          <a:effectLst/>
                        </a:rPr>
                        <a:t>cp</a:t>
                      </a:r>
                    </a:p>
                  </a:txBody>
                  <a:tcPr anchor="ctr"/>
                </a:tc>
                <a:tc>
                  <a:txBody>
                    <a:bodyPr/>
                    <a:lstStyle/>
                    <a:p>
                      <a:pPr algn="r" fontAlgn="ctr"/>
                      <a:r>
                        <a:rPr lang="en-IN" sz="1200" b="1">
                          <a:effectLst/>
                        </a:rPr>
                        <a:t>trestbps</a:t>
                      </a:r>
                    </a:p>
                  </a:txBody>
                  <a:tcPr anchor="ctr"/>
                </a:tc>
                <a:tc>
                  <a:txBody>
                    <a:bodyPr/>
                    <a:lstStyle/>
                    <a:p>
                      <a:pPr algn="r" fontAlgn="ctr"/>
                      <a:r>
                        <a:rPr lang="en-IN" sz="1200" b="1" dirty="0">
                          <a:effectLst/>
                        </a:rPr>
                        <a:t>chol</a:t>
                      </a:r>
                    </a:p>
                  </a:txBody>
                  <a:tcPr anchor="ctr"/>
                </a:tc>
                <a:tc>
                  <a:txBody>
                    <a:bodyPr/>
                    <a:lstStyle/>
                    <a:p>
                      <a:pPr algn="r" fontAlgn="ctr"/>
                      <a:r>
                        <a:rPr lang="en-IN" sz="1200" b="1">
                          <a:effectLst/>
                        </a:rPr>
                        <a:t>fbs</a:t>
                      </a:r>
                    </a:p>
                  </a:txBody>
                  <a:tcPr anchor="ctr"/>
                </a:tc>
                <a:tc>
                  <a:txBody>
                    <a:bodyPr/>
                    <a:lstStyle/>
                    <a:p>
                      <a:pPr algn="r" fontAlgn="ctr"/>
                      <a:r>
                        <a:rPr lang="en-IN" sz="1200" b="1" dirty="0">
                          <a:effectLst/>
                        </a:rPr>
                        <a:t>restecg</a:t>
                      </a:r>
                    </a:p>
                  </a:txBody>
                  <a:tcPr anchor="ctr"/>
                </a:tc>
                <a:tc>
                  <a:txBody>
                    <a:bodyPr/>
                    <a:lstStyle/>
                    <a:p>
                      <a:pPr algn="r" fontAlgn="ctr"/>
                      <a:r>
                        <a:rPr lang="en-IN" sz="1200" b="1">
                          <a:effectLst/>
                        </a:rPr>
                        <a:t>thalach</a:t>
                      </a:r>
                    </a:p>
                  </a:txBody>
                  <a:tcPr anchor="ctr"/>
                </a:tc>
                <a:tc>
                  <a:txBody>
                    <a:bodyPr/>
                    <a:lstStyle/>
                    <a:p>
                      <a:pPr algn="r" fontAlgn="ctr"/>
                      <a:r>
                        <a:rPr lang="en-IN" sz="1200" b="1">
                          <a:effectLst/>
                        </a:rPr>
                        <a:t>exang</a:t>
                      </a:r>
                    </a:p>
                  </a:txBody>
                  <a:tcPr anchor="ctr"/>
                </a:tc>
                <a:tc>
                  <a:txBody>
                    <a:bodyPr/>
                    <a:lstStyle/>
                    <a:p>
                      <a:pPr algn="r" fontAlgn="ctr"/>
                      <a:r>
                        <a:rPr lang="en-IN" sz="1200" b="1">
                          <a:effectLst/>
                        </a:rPr>
                        <a:t>oldpeak</a:t>
                      </a:r>
                    </a:p>
                  </a:txBody>
                  <a:tcPr anchor="ctr"/>
                </a:tc>
                <a:tc>
                  <a:txBody>
                    <a:bodyPr/>
                    <a:lstStyle/>
                    <a:p>
                      <a:pPr algn="r" fontAlgn="ctr"/>
                      <a:r>
                        <a:rPr lang="en-IN" sz="1200" b="1">
                          <a:effectLst/>
                        </a:rPr>
                        <a:t>slope</a:t>
                      </a:r>
                    </a:p>
                  </a:txBody>
                  <a:tcPr anchor="ctr"/>
                </a:tc>
                <a:tc>
                  <a:txBody>
                    <a:bodyPr/>
                    <a:lstStyle/>
                    <a:p>
                      <a:pPr algn="r" fontAlgn="ctr"/>
                      <a:r>
                        <a:rPr lang="en-IN" sz="1200" b="1">
                          <a:effectLst/>
                        </a:rPr>
                        <a:t>ca</a:t>
                      </a:r>
                    </a:p>
                  </a:txBody>
                  <a:tcPr anchor="ctr"/>
                </a:tc>
                <a:tc>
                  <a:txBody>
                    <a:bodyPr/>
                    <a:lstStyle/>
                    <a:p>
                      <a:pPr algn="r" fontAlgn="ctr"/>
                      <a:r>
                        <a:rPr lang="en-IN" sz="1200" b="1">
                          <a:effectLst/>
                        </a:rPr>
                        <a:t>thal</a:t>
                      </a:r>
                    </a:p>
                  </a:txBody>
                  <a:tcPr anchor="ctr"/>
                </a:tc>
                <a:tc>
                  <a:txBody>
                    <a:bodyPr/>
                    <a:lstStyle/>
                    <a:p>
                      <a:pPr algn="r" fontAlgn="ctr"/>
                      <a:r>
                        <a:rPr lang="en-IN" sz="1200" b="1">
                          <a:effectLst/>
                        </a:rPr>
                        <a:t>target</a:t>
                      </a:r>
                    </a:p>
                  </a:txBody>
                  <a:tcPr anchor="ctr"/>
                </a:tc>
                <a:extLst>
                  <a:ext uri="{0D108BD9-81ED-4DB2-BD59-A6C34878D82A}">
                    <a16:rowId xmlns:a16="http://schemas.microsoft.com/office/drawing/2014/main" val="3774275101"/>
                  </a:ext>
                </a:extLst>
              </a:tr>
              <a:tr h="746196">
                <a:tc>
                  <a:txBody>
                    <a:bodyPr/>
                    <a:lstStyle/>
                    <a:p>
                      <a:pPr algn="r" fontAlgn="ctr"/>
                      <a:r>
                        <a:rPr lang="en-IN" sz="1200" b="1">
                          <a:effectLst/>
                        </a:rPr>
                        <a:t>count</a:t>
                      </a:r>
                    </a:p>
                  </a:txBody>
                  <a:tcPr anchor="ctr"/>
                </a:tc>
                <a:tc>
                  <a:txBody>
                    <a:bodyPr/>
                    <a:lstStyle/>
                    <a:p>
                      <a:pPr algn="r" fontAlgn="ctr"/>
                      <a:r>
                        <a:rPr lang="en-IN" sz="1200">
                          <a:effectLst/>
                        </a:rPr>
                        <a:t>303.000000</a:t>
                      </a:r>
                    </a:p>
                  </a:txBody>
                  <a:tcPr anchor="ctr"/>
                </a:tc>
                <a:tc>
                  <a:txBody>
                    <a:bodyPr/>
                    <a:lstStyle/>
                    <a:p>
                      <a:pPr algn="r" fontAlgn="ctr"/>
                      <a:r>
                        <a:rPr lang="en-IN" sz="1200">
                          <a:effectLst/>
                        </a:rPr>
                        <a:t>303.000000</a:t>
                      </a:r>
                    </a:p>
                  </a:txBody>
                  <a:tcPr anchor="ctr"/>
                </a:tc>
                <a:tc>
                  <a:txBody>
                    <a:bodyPr/>
                    <a:lstStyle/>
                    <a:p>
                      <a:pPr algn="r" fontAlgn="ctr"/>
                      <a:r>
                        <a:rPr lang="en-IN" sz="1200">
                          <a:effectLst/>
                        </a:rPr>
                        <a:t>303.000000</a:t>
                      </a:r>
                    </a:p>
                  </a:txBody>
                  <a:tcPr anchor="ctr"/>
                </a:tc>
                <a:tc>
                  <a:txBody>
                    <a:bodyPr/>
                    <a:lstStyle/>
                    <a:p>
                      <a:pPr algn="r" fontAlgn="ctr"/>
                      <a:r>
                        <a:rPr lang="en-IN" sz="1200">
                          <a:effectLst/>
                        </a:rPr>
                        <a:t>303.000000</a:t>
                      </a:r>
                    </a:p>
                  </a:txBody>
                  <a:tcPr anchor="ctr"/>
                </a:tc>
                <a:tc>
                  <a:txBody>
                    <a:bodyPr/>
                    <a:lstStyle/>
                    <a:p>
                      <a:pPr algn="r" fontAlgn="ctr"/>
                      <a:r>
                        <a:rPr lang="en-IN" sz="1200">
                          <a:effectLst/>
                        </a:rPr>
                        <a:t>303.000000</a:t>
                      </a:r>
                    </a:p>
                  </a:txBody>
                  <a:tcPr anchor="ctr"/>
                </a:tc>
                <a:tc>
                  <a:txBody>
                    <a:bodyPr/>
                    <a:lstStyle/>
                    <a:p>
                      <a:pPr algn="r" fontAlgn="ctr"/>
                      <a:r>
                        <a:rPr lang="en-IN" sz="1200">
                          <a:effectLst/>
                        </a:rPr>
                        <a:t>303.000000</a:t>
                      </a:r>
                    </a:p>
                  </a:txBody>
                  <a:tcPr anchor="ctr"/>
                </a:tc>
                <a:tc>
                  <a:txBody>
                    <a:bodyPr/>
                    <a:lstStyle/>
                    <a:p>
                      <a:pPr algn="r" fontAlgn="ctr"/>
                      <a:r>
                        <a:rPr lang="en-IN" sz="1200">
                          <a:effectLst/>
                        </a:rPr>
                        <a:t>303.000000</a:t>
                      </a:r>
                    </a:p>
                  </a:txBody>
                  <a:tcPr anchor="ctr"/>
                </a:tc>
                <a:tc>
                  <a:txBody>
                    <a:bodyPr/>
                    <a:lstStyle/>
                    <a:p>
                      <a:pPr algn="r" fontAlgn="ctr"/>
                      <a:r>
                        <a:rPr lang="en-IN" sz="1200">
                          <a:effectLst/>
                        </a:rPr>
                        <a:t>303.000000</a:t>
                      </a:r>
                    </a:p>
                  </a:txBody>
                  <a:tcPr anchor="ctr"/>
                </a:tc>
                <a:tc>
                  <a:txBody>
                    <a:bodyPr/>
                    <a:lstStyle/>
                    <a:p>
                      <a:pPr algn="r" fontAlgn="ctr"/>
                      <a:r>
                        <a:rPr lang="en-IN" sz="1200">
                          <a:effectLst/>
                        </a:rPr>
                        <a:t>303.000000</a:t>
                      </a:r>
                    </a:p>
                  </a:txBody>
                  <a:tcPr anchor="ctr"/>
                </a:tc>
                <a:tc>
                  <a:txBody>
                    <a:bodyPr/>
                    <a:lstStyle/>
                    <a:p>
                      <a:pPr algn="r" fontAlgn="ctr"/>
                      <a:r>
                        <a:rPr lang="en-IN" sz="1200">
                          <a:effectLst/>
                        </a:rPr>
                        <a:t>303.000000</a:t>
                      </a:r>
                    </a:p>
                  </a:txBody>
                  <a:tcPr anchor="ctr"/>
                </a:tc>
                <a:tc>
                  <a:txBody>
                    <a:bodyPr/>
                    <a:lstStyle/>
                    <a:p>
                      <a:pPr algn="r" fontAlgn="ctr"/>
                      <a:r>
                        <a:rPr lang="en-IN" sz="1200">
                          <a:effectLst/>
                        </a:rPr>
                        <a:t>303.000000</a:t>
                      </a:r>
                    </a:p>
                  </a:txBody>
                  <a:tcPr anchor="ctr"/>
                </a:tc>
                <a:tc>
                  <a:txBody>
                    <a:bodyPr/>
                    <a:lstStyle/>
                    <a:p>
                      <a:pPr algn="r" fontAlgn="ctr"/>
                      <a:r>
                        <a:rPr lang="en-IN" sz="1200">
                          <a:effectLst/>
                        </a:rPr>
                        <a:t>299.000000</a:t>
                      </a:r>
                    </a:p>
                  </a:txBody>
                  <a:tcPr anchor="ctr"/>
                </a:tc>
                <a:tc>
                  <a:txBody>
                    <a:bodyPr/>
                    <a:lstStyle/>
                    <a:p>
                      <a:pPr algn="r" fontAlgn="ctr"/>
                      <a:r>
                        <a:rPr lang="en-IN" sz="1200">
                          <a:effectLst/>
                        </a:rPr>
                        <a:t>301.000000</a:t>
                      </a:r>
                    </a:p>
                  </a:txBody>
                  <a:tcPr anchor="ctr"/>
                </a:tc>
                <a:tc>
                  <a:txBody>
                    <a:bodyPr/>
                    <a:lstStyle/>
                    <a:p>
                      <a:pPr algn="r" fontAlgn="ctr"/>
                      <a:r>
                        <a:rPr lang="en-IN" sz="1200">
                          <a:effectLst/>
                        </a:rPr>
                        <a:t>303.000000</a:t>
                      </a:r>
                    </a:p>
                  </a:txBody>
                  <a:tcPr anchor="ctr"/>
                </a:tc>
                <a:extLst>
                  <a:ext uri="{0D108BD9-81ED-4DB2-BD59-A6C34878D82A}">
                    <a16:rowId xmlns:a16="http://schemas.microsoft.com/office/drawing/2014/main" val="1775351602"/>
                  </a:ext>
                </a:extLst>
              </a:tr>
              <a:tr h="570996">
                <a:tc>
                  <a:txBody>
                    <a:bodyPr/>
                    <a:lstStyle/>
                    <a:p>
                      <a:pPr algn="r" fontAlgn="ctr"/>
                      <a:r>
                        <a:rPr lang="en-IN" sz="1200" b="1">
                          <a:effectLst/>
                        </a:rPr>
                        <a:t>mean</a:t>
                      </a:r>
                    </a:p>
                  </a:txBody>
                  <a:tcPr anchor="ctr"/>
                </a:tc>
                <a:tc>
                  <a:txBody>
                    <a:bodyPr/>
                    <a:lstStyle/>
                    <a:p>
                      <a:pPr algn="r" fontAlgn="ctr"/>
                      <a:r>
                        <a:rPr lang="en-IN" sz="1200">
                          <a:effectLst/>
                        </a:rPr>
                        <a:t>54.438944</a:t>
                      </a:r>
                    </a:p>
                  </a:txBody>
                  <a:tcPr anchor="ctr"/>
                </a:tc>
                <a:tc>
                  <a:txBody>
                    <a:bodyPr/>
                    <a:lstStyle/>
                    <a:p>
                      <a:pPr algn="r" fontAlgn="ctr"/>
                      <a:r>
                        <a:rPr lang="en-IN" sz="1200">
                          <a:effectLst/>
                        </a:rPr>
                        <a:t>0.679868</a:t>
                      </a:r>
                    </a:p>
                  </a:txBody>
                  <a:tcPr anchor="ctr"/>
                </a:tc>
                <a:tc>
                  <a:txBody>
                    <a:bodyPr/>
                    <a:lstStyle/>
                    <a:p>
                      <a:pPr algn="r" fontAlgn="ctr"/>
                      <a:r>
                        <a:rPr lang="en-IN" sz="1200">
                          <a:effectLst/>
                        </a:rPr>
                        <a:t>3.158416</a:t>
                      </a:r>
                    </a:p>
                  </a:txBody>
                  <a:tcPr anchor="ctr"/>
                </a:tc>
                <a:tc>
                  <a:txBody>
                    <a:bodyPr/>
                    <a:lstStyle/>
                    <a:p>
                      <a:pPr algn="r" fontAlgn="ctr"/>
                      <a:r>
                        <a:rPr lang="en-IN" sz="1200">
                          <a:effectLst/>
                        </a:rPr>
                        <a:t>131.689769</a:t>
                      </a:r>
                    </a:p>
                  </a:txBody>
                  <a:tcPr anchor="ctr"/>
                </a:tc>
                <a:tc>
                  <a:txBody>
                    <a:bodyPr/>
                    <a:lstStyle/>
                    <a:p>
                      <a:pPr algn="r" fontAlgn="ctr"/>
                      <a:r>
                        <a:rPr lang="en-IN" sz="1200">
                          <a:effectLst/>
                        </a:rPr>
                        <a:t>246.693069</a:t>
                      </a:r>
                    </a:p>
                  </a:txBody>
                  <a:tcPr anchor="ctr"/>
                </a:tc>
                <a:tc>
                  <a:txBody>
                    <a:bodyPr/>
                    <a:lstStyle/>
                    <a:p>
                      <a:pPr algn="r" fontAlgn="ctr"/>
                      <a:r>
                        <a:rPr lang="en-IN" sz="1200">
                          <a:effectLst/>
                        </a:rPr>
                        <a:t>0.148515</a:t>
                      </a:r>
                    </a:p>
                  </a:txBody>
                  <a:tcPr anchor="ctr"/>
                </a:tc>
                <a:tc>
                  <a:txBody>
                    <a:bodyPr/>
                    <a:lstStyle/>
                    <a:p>
                      <a:pPr algn="r" fontAlgn="ctr"/>
                      <a:r>
                        <a:rPr lang="en-IN" sz="1200">
                          <a:effectLst/>
                        </a:rPr>
                        <a:t>0.990099</a:t>
                      </a:r>
                    </a:p>
                  </a:txBody>
                  <a:tcPr anchor="ctr"/>
                </a:tc>
                <a:tc>
                  <a:txBody>
                    <a:bodyPr/>
                    <a:lstStyle/>
                    <a:p>
                      <a:pPr algn="r" fontAlgn="ctr"/>
                      <a:r>
                        <a:rPr lang="en-IN" sz="1200">
                          <a:effectLst/>
                        </a:rPr>
                        <a:t>149.607261</a:t>
                      </a:r>
                    </a:p>
                  </a:txBody>
                  <a:tcPr anchor="ctr"/>
                </a:tc>
                <a:tc>
                  <a:txBody>
                    <a:bodyPr/>
                    <a:lstStyle/>
                    <a:p>
                      <a:pPr algn="r" fontAlgn="ctr"/>
                      <a:r>
                        <a:rPr lang="en-IN" sz="1200">
                          <a:effectLst/>
                        </a:rPr>
                        <a:t>0.326733</a:t>
                      </a:r>
                    </a:p>
                  </a:txBody>
                  <a:tcPr anchor="ctr"/>
                </a:tc>
                <a:tc>
                  <a:txBody>
                    <a:bodyPr/>
                    <a:lstStyle/>
                    <a:p>
                      <a:pPr algn="r" fontAlgn="ctr"/>
                      <a:r>
                        <a:rPr lang="en-IN" sz="1200">
                          <a:effectLst/>
                        </a:rPr>
                        <a:t>1.039604</a:t>
                      </a:r>
                    </a:p>
                  </a:txBody>
                  <a:tcPr anchor="ctr"/>
                </a:tc>
                <a:tc>
                  <a:txBody>
                    <a:bodyPr/>
                    <a:lstStyle/>
                    <a:p>
                      <a:pPr algn="r" fontAlgn="ctr"/>
                      <a:r>
                        <a:rPr lang="en-IN" sz="1200">
                          <a:effectLst/>
                        </a:rPr>
                        <a:t>1.600660</a:t>
                      </a:r>
                    </a:p>
                  </a:txBody>
                  <a:tcPr anchor="ctr"/>
                </a:tc>
                <a:tc>
                  <a:txBody>
                    <a:bodyPr/>
                    <a:lstStyle/>
                    <a:p>
                      <a:pPr algn="r" fontAlgn="ctr"/>
                      <a:r>
                        <a:rPr lang="en-IN" sz="1200">
                          <a:effectLst/>
                        </a:rPr>
                        <a:t>0.672241</a:t>
                      </a:r>
                    </a:p>
                  </a:txBody>
                  <a:tcPr anchor="ctr"/>
                </a:tc>
                <a:tc>
                  <a:txBody>
                    <a:bodyPr/>
                    <a:lstStyle/>
                    <a:p>
                      <a:pPr algn="r" fontAlgn="ctr"/>
                      <a:r>
                        <a:rPr lang="en-IN" sz="1200">
                          <a:effectLst/>
                        </a:rPr>
                        <a:t>4.734219</a:t>
                      </a:r>
                    </a:p>
                  </a:txBody>
                  <a:tcPr anchor="ctr"/>
                </a:tc>
                <a:tc>
                  <a:txBody>
                    <a:bodyPr/>
                    <a:lstStyle/>
                    <a:p>
                      <a:pPr algn="r" fontAlgn="ctr"/>
                      <a:r>
                        <a:rPr lang="en-IN" sz="1200">
                          <a:effectLst/>
                        </a:rPr>
                        <a:t>0.458746</a:t>
                      </a:r>
                    </a:p>
                  </a:txBody>
                  <a:tcPr anchor="ctr"/>
                </a:tc>
                <a:extLst>
                  <a:ext uri="{0D108BD9-81ED-4DB2-BD59-A6C34878D82A}">
                    <a16:rowId xmlns:a16="http://schemas.microsoft.com/office/drawing/2014/main" val="4009861820"/>
                  </a:ext>
                </a:extLst>
              </a:tr>
              <a:tr h="570996">
                <a:tc>
                  <a:txBody>
                    <a:bodyPr/>
                    <a:lstStyle/>
                    <a:p>
                      <a:pPr algn="r" fontAlgn="ctr"/>
                      <a:r>
                        <a:rPr lang="en-IN" sz="1200" b="1">
                          <a:effectLst/>
                        </a:rPr>
                        <a:t>std</a:t>
                      </a:r>
                    </a:p>
                  </a:txBody>
                  <a:tcPr anchor="ctr"/>
                </a:tc>
                <a:tc>
                  <a:txBody>
                    <a:bodyPr/>
                    <a:lstStyle/>
                    <a:p>
                      <a:pPr algn="r" fontAlgn="ctr"/>
                      <a:r>
                        <a:rPr lang="en-IN" sz="1200">
                          <a:effectLst/>
                        </a:rPr>
                        <a:t>9.038662</a:t>
                      </a:r>
                    </a:p>
                  </a:txBody>
                  <a:tcPr anchor="ctr"/>
                </a:tc>
                <a:tc>
                  <a:txBody>
                    <a:bodyPr/>
                    <a:lstStyle/>
                    <a:p>
                      <a:pPr algn="r" fontAlgn="ctr"/>
                      <a:r>
                        <a:rPr lang="en-IN" sz="1200">
                          <a:effectLst/>
                        </a:rPr>
                        <a:t>0.467299</a:t>
                      </a:r>
                    </a:p>
                  </a:txBody>
                  <a:tcPr anchor="ctr"/>
                </a:tc>
                <a:tc>
                  <a:txBody>
                    <a:bodyPr/>
                    <a:lstStyle/>
                    <a:p>
                      <a:pPr algn="r" fontAlgn="ctr"/>
                      <a:r>
                        <a:rPr lang="en-IN" sz="1200">
                          <a:effectLst/>
                        </a:rPr>
                        <a:t>0.960126</a:t>
                      </a:r>
                    </a:p>
                  </a:txBody>
                  <a:tcPr anchor="ctr"/>
                </a:tc>
                <a:tc>
                  <a:txBody>
                    <a:bodyPr/>
                    <a:lstStyle/>
                    <a:p>
                      <a:pPr algn="r" fontAlgn="ctr"/>
                      <a:r>
                        <a:rPr lang="en-IN" sz="1200">
                          <a:effectLst/>
                        </a:rPr>
                        <a:t>17.599748</a:t>
                      </a:r>
                    </a:p>
                  </a:txBody>
                  <a:tcPr anchor="ctr"/>
                </a:tc>
                <a:tc>
                  <a:txBody>
                    <a:bodyPr/>
                    <a:lstStyle/>
                    <a:p>
                      <a:pPr algn="r" fontAlgn="ctr"/>
                      <a:r>
                        <a:rPr lang="en-IN" sz="1200">
                          <a:effectLst/>
                        </a:rPr>
                        <a:t>51.776918</a:t>
                      </a:r>
                    </a:p>
                  </a:txBody>
                  <a:tcPr anchor="ctr"/>
                </a:tc>
                <a:tc>
                  <a:txBody>
                    <a:bodyPr/>
                    <a:lstStyle/>
                    <a:p>
                      <a:pPr algn="r" fontAlgn="ctr"/>
                      <a:r>
                        <a:rPr lang="en-IN" sz="1200">
                          <a:effectLst/>
                        </a:rPr>
                        <a:t>0.356198</a:t>
                      </a:r>
                    </a:p>
                  </a:txBody>
                  <a:tcPr anchor="ctr"/>
                </a:tc>
                <a:tc>
                  <a:txBody>
                    <a:bodyPr/>
                    <a:lstStyle/>
                    <a:p>
                      <a:pPr algn="r" fontAlgn="ctr"/>
                      <a:r>
                        <a:rPr lang="en-IN" sz="1200">
                          <a:effectLst/>
                        </a:rPr>
                        <a:t>0.994971</a:t>
                      </a:r>
                    </a:p>
                  </a:txBody>
                  <a:tcPr anchor="ctr"/>
                </a:tc>
                <a:tc>
                  <a:txBody>
                    <a:bodyPr/>
                    <a:lstStyle/>
                    <a:p>
                      <a:pPr algn="r" fontAlgn="ctr"/>
                      <a:r>
                        <a:rPr lang="en-IN" sz="1200">
                          <a:effectLst/>
                        </a:rPr>
                        <a:t>22.875003</a:t>
                      </a:r>
                    </a:p>
                  </a:txBody>
                  <a:tcPr anchor="ctr"/>
                </a:tc>
                <a:tc>
                  <a:txBody>
                    <a:bodyPr/>
                    <a:lstStyle/>
                    <a:p>
                      <a:pPr algn="r" fontAlgn="ctr"/>
                      <a:r>
                        <a:rPr lang="en-IN" sz="1200">
                          <a:effectLst/>
                        </a:rPr>
                        <a:t>0.469794</a:t>
                      </a:r>
                    </a:p>
                  </a:txBody>
                  <a:tcPr anchor="ctr"/>
                </a:tc>
                <a:tc>
                  <a:txBody>
                    <a:bodyPr/>
                    <a:lstStyle/>
                    <a:p>
                      <a:pPr algn="r" fontAlgn="ctr"/>
                      <a:r>
                        <a:rPr lang="en-IN" sz="1200">
                          <a:effectLst/>
                        </a:rPr>
                        <a:t>1.161075</a:t>
                      </a:r>
                    </a:p>
                  </a:txBody>
                  <a:tcPr anchor="ctr"/>
                </a:tc>
                <a:tc>
                  <a:txBody>
                    <a:bodyPr/>
                    <a:lstStyle/>
                    <a:p>
                      <a:pPr algn="r" fontAlgn="ctr"/>
                      <a:r>
                        <a:rPr lang="en-IN" sz="1200">
                          <a:effectLst/>
                        </a:rPr>
                        <a:t>0.616226</a:t>
                      </a:r>
                    </a:p>
                  </a:txBody>
                  <a:tcPr anchor="ctr"/>
                </a:tc>
                <a:tc>
                  <a:txBody>
                    <a:bodyPr/>
                    <a:lstStyle/>
                    <a:p>
                      <a:pPr algn="r" fontAlgn="ctr"/>
                      <a:r>
                        <a:rPr lang="en-IN" sz="1200">
                          <a:effectLst/>
                        </a:rPr>
                        <a:t>0.937438</a:t>
                      </a:r>
                    </a:p>
                  </a:txBody>
                  <a:tcPr anchor="ctr"/>
                </a:tc>
                <a:tc>
                  <a:txBody>
                    <a:bodyPr/>
                    <a:lstStyle/>
                    <a:p>
                      <a:pPr algn="r" fontAlgn="ctr"/>
                      <a:r>
                        <a:rPr lang="en-IN" sz="1200">
                          <a:effectLst/>
                        </a:rPr>
                        <a:t>1.939706</a:t>
                      </a:r>
                    </a:p>
                  </a:txBody>
                  <a:tcPr anchor="ctr"/>
                </a:tc>
                <a:tc>
                  <a:txBody>
                    <a:bodyPr/>
                    <a:lstStyle/>
                    <a:p>
                      <a:pPr algn="r" fontAlgn="ctr"/>
                      <a:r>
                        <a:rPr lang="en-IN" sz="1200">
                          <a:effectLst/>
                        </a:rPr>
                        <a:t>0.499120</a:t>
                      </a:r>
                    </a:p>
                  </a:txBody>
                  <a:tcPr anchor="ctr"/>
                </a:tc>
                <a:extLst>
                  <a:ext uri="{0D108BD9-81ED-4DB2-BD59-A6C34878D82A}">
                    <a16:rowId xmlns:a16="http://schemas.microsoft.com/office/drawing/2014/main" val="3135754735"/>
                  </a:ext>
                </a:extLst>
              </a:tr>
              <a:tr h="570996">
                <a:tc>
                  <a:txBody>
                    <a:bodyPr/>
                    <a:lstStyle/>
                    <a:p>
                      <a:pPr algn="r" fontAlgn="ctr"/>
                      <a:r>
                        <a:rPr lang="en-IN" sz="1200" b="1">
                          <a:effectLst/>
                        </a:rPr>
                        <a:t>min</a:t>
                      </a:r>
                    </a:p>
                  </a:txBody>
                  <a:tcPr anchor="ctr"/>
                </a:tc>
                <a:tc>
                  <a:txBody>
                    <a:bodyPr/>
                    <a:lstStyle/>
                    <a:p>
                      <a:pPr algn="r" fontAlgn="ctr"/>
                      <a:r>
                        <a:rPr lang="en-IN" sz="1200">
                          <a:effectLst/>
                        </a:rPr>
                        <a:t>29.000000</a:t>
                      </a:r>
                    </a:p>
                  </a:txBody>
                  <a:tcPr anchor="ctr"/>
                </a:tc>
                <a:tc>
                  <a:txBody>
                    <a:bodyPr/>
                    <a:lstStyle/>
                    <a:p>
                      <a:pPr algn="r" fontAlgn="ctr"/>
                      <a:r>
                        <a:rPr lang="en-IN" sz="1200">
                          <a:effectLst/>
                        </a:rPr>
                        <a:t>0.000000</a:t>
                      </a:r>
                    </a:p>
                  </a:txBody>
                  <a:tcPr anchor="ctr"/>
                </a:tc>
                <a:tc>
                  <a:txBody>
                    <a:bodyPr/>
                    <a:lstStyle/>
                    <a:p>
                      <a:pPr algn="r" fontAlgn="ctr"/>
                      <a:r>
                        <a:rPr lang="en-IN" sz="1200">
                          <a:effectLst/>
                        </a:rPr>
                        <a:t>1.000000</a:t>
                      </a:r>
                    </a:p>
                  </a:txBody>
                  <a:tcPr anchor="ctr"/>
                </a:tc>
                <a:tc>
                  <a:txBody>
                    <a:bodyPr/>
                    <a:lstStyle/>
                    <a:p>
                      <a:pPr algn="r" fontAlgn="ctr"/>
                      <a:r>
                        <a:rPr lang="en-IN" sz="1200">
                          <a:effectLst/>
                        </a:rPr>
                        <a:t>94.000000</a:t>
                      </a:r>
                    </a:p>
                  </a:txBody>
                  <a:tcPr anchor="ctr"/>
                </a:tc>
                <a:tc>
                  <a:txBody>
                    <a:bodyPr/>
                    <a:lstStyle/>
                    <a:p>
                      <a:pPr algn="r" fontAlgn="ctr"/>
                      <a:r>
                        <a:rPr lang="en-IN" sz="1200">
                          <a:effectLst/>
                        </a:rPr>
                        <a:t>126.000000</a:t>
                      </a:r>
                    </a:p>
                  </a:txBody>
                  <a:tcPr anchor="ctr"/>
                </a:tc>
                <a:tc>
                  <a:txBody>
                    <a:bodyPr/>
                    <a:lstStyle/>
                    <a:p>
                      <a:pPr algn="r" fontAlgn="ctr"/>
                      <a:r>
                        <a:rPr lang="en-IN" sz="1200">
                          <a:effectLst/>
                        </a:rPr>
                        <a:t>0.000000</a:t>
                      </a:r>
                    </a:p>
                  </a:txBody>
                  <a:tcPr anchor="ctr"/>
                </a:tc>
                <a:tc>
                  <a:txBody>
                    <a:bodyPr/>
                    <a:lstStyle/>
                    <a:p>
                      <a:pPr algn="r" fontAlgn="ctr"/>
                      <a:r>
                        <a:rPr lang="en-IN" sz="1200">
                          <a:effectLst/>
                        </a:rPr>
                        <a:t>0.000000</a:t>
                      </a:r>
                    </a:p>
                  </a:txBody>
                  <a:tcPr anchor="ctr"/>
                </a:tc>
                <a:tc>
                  <a:txBody>
                    <a:bodyPr/>
                    <a:lstStyle/>
                    <a:p>
                      <a:pPr algn="r" fontAlgn="ctr"/>
                      <a:r>
                        <a:rPr lang="en-IN" sz="1200">
                          <a:effectLst/>
                        </a:rPr>
                        <a:t>71.000000</a:t>
                      </a:r>
                    </a:p>
                  </a:txBody>
                  <a:tcPr anchor="ctr"/>
                </a:tc>
                <a:tc>
                  <a:txBody>
                    <a:bodyPr/>
                    <a:lstStyle/>
                    <a:p>
                      <a:pPr algn="r" fontAlgn="ctr"/>
                      <a:r>
                        <a:rPr lang="en-IN" sz="1200">
                          <a:effectLst/>
                        </a:rPr>
                        <a:t>0.000000</a:t>
                      </a:r>
                    </a:p>
                  </a:txBody>
                  <a:tcPr anchor="ctr"/>
                </a:tc>
                <a:tc>
                  <a:txBody>
                    <a:bodyPr/>
                    <a:lstStyle/>
                    <a:p>
                      <a:pPr algn="r" fontAlgn="ctr"/>
                      <a:r>
                        <a:rPr lang="en-IN" sz="1200">
                          <a:effectLst/>
                        </a:rPr>
                        <a:t>0.000000</a:t>
                      </a:r>
                    </a:p>
                  </a:txBody>
                  <a:tcPr anchor="ctr"/>
                </a:tc>
                <a:tc>
                  <a:txBody>
                    <a:bodyPr/>
                    <a:lstStyle/>
                    <a:p>
                      <a:pPr algn="r" fontAlgn="ctr"/>
                      <a:r>
                        <a:rPr lang="en-IN" sz="1200">
                          <a:effectLst/>
                        </a:rPr>
                        <a:t>1.000000</a:t>
                      </a:r>
                    </a:p>
                  </a:txBody>
                  <a:tcPr anchor="ctr"/>
                </a:tc>
                <a:tc>
                  <a:txBody>
                    <a:bodyPr/>
                    <a:lstStyle/>
                    <a:p>
                      <a:pPr algn="r" fontAlgn="ctr"/>
                      <a:r>
                        <a:rPr lang="en-IN" sz="1200">
                          <a:effectLst/>
                        </a:rPr>
                        <a:t>0.000000</a:t>
                      </a:r>
                    </a:p>
                  </a:txBody>
                  <a:tcPr anchor="ctr"/>
                </a:tc>
                <a:tc>
                  <a:txBody>
                    <a:bodyPr/>
                    <a:lstStyle/>
                    <a:p>
                      <a:pPr algn="r" fontAlgn="ctr"/>
                      <a:r>
                        <a:rPr lang="en-IN" sz="1200">
                          <a:effectLst/>
                        </a:rPr>
                        <a:t>3.000000</a:t>
                      </a:r>
                    </a:p>
                  </a:txBody>
                  <a:tcPr anchor="ctr"/>
                </a:tc>
                <a:tc>
                  <a:txBody>
                    <a:bodyPr/>
                    <a:lstStyle/>
                    <a:p>
                      <a:pPr algn="r" fontAlgn="ctr"/>
                      <a:r>
                        <a:rPr lang="en-IN" sz="1200">
                          <a:effectLst/>
                        </a:rPr>
                        <a:t>0.000000</a:t>
                      </a:r>
                    </a:p>
                  </a:txBody>
                  <a:tcPr anchor="ctr"/>
                </a:tc>
                <a:extLst>
                  <a:ext uri="{0D108BD9-81ED-4DB2-BD59-A6C34878D82A}">
                    <a16:rowId xmlns:a16="http://schemas.microsoft.com/office/drawing/2014/main" val="2492113314"/>
                  </a:ext>
                </a:extLst>
              </a:tr>
              <a:tr h="570996">
                <a:tc>
                  <a:txBody>
                    <a:bodyPr/>
                    <a:lstStyle/>
                    <a:p>
                      <a:pPr algn="r" fontAlgn="ctr"/>
                      <a:r>
                        <a:rPr lang="en-IN" sz="1200" b="1">
                          <a:effectLst/>
                        </a:rPr>
                        <a:t>25%</a:t>
                      </a:r>
                    </a:p>
                  </a:txBody>
                  <a:tcPr anchor="ctr"/>
                </a:tc>
                <a:tc>
                  <a:txBody>
                    <a:bodyPr/>
                    <a:lstStyle/>
                    <a:p>
                      <a:pPr algn="r" fontAlgn="ctr"/>
                      <a:r>
                        <a:rPr lang="en-IN" sz="1200">
                          <a:effectLst/>
                        </a:rPr>
                        <a:t>48.000000</a:t>
                      </a:r>
                    </a:p>
                  </a:txBody>
                  <a:tcPr anchor="ctr"/>
                </a:tc>
                <a:tc>
                  <a:txBody>
                    <a:bodyPr/>
                    <a:lstStyle/>
                    <a:p>
                      <a:pPr algn="r" fontAlgn="ctr"/>
                      <a:r>
                        <a:rPr lang="en-IN" sz="1200">
                          <a:effectLst/>
                        </a:rPr>
                        <a:t>0.000000</a:t>
                      </a:r>
                    </a:p>
                  </a:txBody>
                  <a:tcPr anchor="ctr"/>
                </a:tc>
                <a:tc>
                  <a:txBody>
                    <a:bodyPr/>
                    <a:lstStyle/>
                    <a:p>
                      <a:pPr algn="r" fontAlgn="ctr"/>
                      <a:r>
                        <a:rPr lang="en-IN" sz="1200">
                          <a:effectLst/>
                        </a:rPr>
                        <a:t>3.000000</a:t>
                      </a:r>
                    </a:p>
                  </a:txBody>
                  <a:tcPr anchor="ctr"/>
                </a:tc>
                <a:tc>
                  <a:txBody>
                    <a:bodyPr/>
                    <a:lstStyle/>
                    <a:p>
                      <a:pPr algn="r" fontAlgn="ctr"/>
                      <a:r>
                        <a:rPr lang="en-IN" sz="1200">
                          <a:effectLst/>
                        </a:rPr>
                        <a:t>120.000000</a:t>
                      </a:r>
                    </a:p>
                  </a:txBody>
                  <a:tcPr anchor="ctr"/>
                </a:tc>
                <a:tc>
                  <a:txBody>
                    <a:bodyPr/>
                    <a:lstStyle/>
                    <a:p>
                      <a:pPr algn="r" fontAlgn="ctr"/>
                      <a:r>
                        <a:rPr lang="en-IN" sz="1200">
                          <a:effectLst/>
                        </a:rPr>
                        <a:t>211.000000</a:t>
                      </a:r>
                    </a:p>
                  </a:txBody>
                  <a:tcPr anchor="ctr"/>
                </a:tc>
                <a:tc>
                  <a:txBody>
                    <a:bodyPr/>
                    <a:lstStyle/>
                    <a:p>
                      <a:pPr algn="r" fontAlgn="ctr"/>
                      <a:r>
                        <a:rPr lang="en-IN" sz="1200">
                          <a:effectLst/>
                        </a:rPr>
                        <a:t>0.000000</a:t>
                      </a:r>
                    </a:p>
                  </a:txBody>
                  <a:tcPr anchor="ctr"/>
                </a:tc>
                <a:tc>
                  <a:txBody>
                    <a:bodyPr/>
                    <a:lstStyle/>
                    <a:p>
                      <a:pPr algn="r" fontAlgn="ctr"/>
                      <a:r>
                        <a:rPr lang="en-IN" sz="1200">
                          <a:effectLst/>
                        </a:rPr>
                        <a:t>0.000000</a:t>
                      </a:r>
                    </a:p>
                  </a:txBody>
                  <a:tcPr anchor="ctr"/>
                </a:tc>
                <a:tc>
                  <a:txBody>
                    <a:bodyPr/>
                    <a:lstStyle/>
                    <a:p>
                      <a:pPr algn="r" fontAlgn="ctr"/>
                      <a:r>
                        <a:rPr lang="en-IN" sz="1200">
                          <a:effectLst/>
                        </a:rPr>
                        <a:t>133.500000</a:t>
                      </a:r>
                    </a:p>
                  </a:txBody>
                  <a:tcPr anchor="ctr"/>
                </a:tc>
                <a:tc>
                  <a:txBody>
                    <a:bodyPr/>
                    <a:lstStyle/>
                    <a:p>
                      <a:pPr algn="r" fontAlgn="ctr"/>
                      <a:r>
                        <a:rPr lang="en-IN" sz="1200">
                          <a:effectLst/>
                        </a:rPr>
                        <a:t>0.000000</a:t>
                      </a:r>
                    </a:p>
                  </a:txBody>
                  <a:tcPr anchor="ctr"/>
                </a:tc>
                <a:tc>
                  <a:txBody>
                    <a:bodyPr/>
                    <a:lstStyle/>
                    <a:p>
                      <a:pPr algn="r" fontAlgn="ctr"/>
                      <a:r>
                        <a:rPr lang="en-IN" sz="1200">
                          <a:effectLst/>
                        </a:rPr>
                        <a:t>0.000000</a:t>
                      </a:r>
                    </a:p>
                  </a:txBody>
                  <a:tcPr anchor="ctr"/>
                </a:tc>
                <a:tc>
                  <a:txBody>
                    <a:bodyPr/>
                    <a:lstStyle/>
                    <a:p>
                      <a:pPr algn="r" fontAlgn="ctr"/>
                      <a:r>
                        <a:rPr lang="en-IN" sz="1200">
                          <a:effectLst/>
                        </a:rPr>
                        <a:t>1.000000</a:t>
                      </a:r>
                    </a:p>
                  </a:txBody>
                  <a:tcPr anchor="ctr"/>
                </a:tc>
                <a:tc>
                  <a:txBody>
                    <a:bodyPr/>
                    <a:lstStyle/>
                    <a:p>
                      <a:pPr algn="r" fontAlgn="ctr"/>
                      <a:r>
                        <a:rPr lang="en-IN" sz="1200">
                          <a:effectLst/>
                        </a:rPr>
                        <a:t>0.000000</a:t>
                      </a:r>
                    </a:p>
                  </a:txBody>
                  <a:tcPr anchor="ctr"/>
                </a:tc>
                <a:tc>
                  <a:txBody>
                    <a:bodyPr/>
                    <a:lstStyle/>
                    <a:p>
                      <a:pPr algn="r" fontAlgn="ctr"/>
                      <a:r>
                        <a:rPr lang="en-IN" sz="1200">
                          <a:effectLst/>
                        </a:rPr>
                        <a:t>3.000000</a:t>
                      </a:r>
                    </a:p>
                  </a:txBody>
                  <a:tcPr anchor="ctr"/>
                </a:tc>
                <a:tc>
                  <a:txBody>
                    <a:bodyPr/>
                    <a:lstStyle/>
                    <a:p>
                      <a:pPr algn="r" fontAlgn="ctr"/>
                      <a:r>
                        <a:rPr lang="en-IN" sz="1200">
                          <a:effectLst/>
                        </a:rPr>
                        <a:t>0.000000</a:t>
                      </a:r>
                    </a:p>
                  </a:txBody>
                  <a:tcPr anchor="ctr"/>
                </a:tc>
                <a:extLst>
                  <a:ext uri="{0D108BD9-81ED-4DB2-BD59-A6C34878D82A}">
                    <a16:rowId xmlns:a16="http://schemas.microsoft.com/office/drawing/2014/main" val="1661819366"/>
                  </a:ext>
                </a:extLst>
              </a:tr>
              <a:tr h="570996">
                <a:tc>
                  <a:txBody>
                    <a:bodyPr/>
                    <a:lstStyle/>
                    <a:p>
                      <a:pPr algn="r" fontAlgn="ctr"/>
                      <a:r>
                        <a:rPr lang="en-IN" sz="1200" b="1">
                          <a:effectLst/>
                        </a:rPr>
                        <a:t>50%</a:t>
                      </a:r>
                    </a:p>
                  </a:txBody>
                  <a:tcPr anchor="ctr"/>
                </a:tc>
                <a:tc>
                  <a:txBody>
                    <a:bodyPr/>
                    <a:lstStyle/>
                    <a:p>
                      <a:pPr algn="r" fontAlgn="ctr"/>
                      <a:r>
                        <a:rPr lang="en-IN" sz="1200">
                          <a:effectLst/>
                        </a:rPr>
                        <a:t>56.000000</a:t>
                      </a:r>
                    </a:p>
                  </a:txBody>
                  <a:tcPr anchor="ctr"/>
                </a:tc>
                <a:tc>
                  <a:txBody>
                    <a:bodyPr/>
                    <a:lstStyle/>
                    <a:p>
                      <a:pPr algn="r" fontAlgn="ctr"/>
                      <a:r>
                        <a:rPr lang="en-IN" sz="1200">
                          <a:effectLst/>
                        </a:rPr>
                        <a:t>1.000000</a:t>
                      </a:r>
                    </a:p>
                  </a:txBody>
                  <a:tcPr anchor="ctr"/>
                </a:tc>
                <a:tc>
                  <a:txBody>
                    <a:bodyPr/>
                    <a:lstStyle/>
                    <a:p>
                      <a:pPr algn="r" fontAlgn="ctr"/>
                      <a:r>
                        <a:rPr lang="en-IN" sz="1200">
                          <a:effectLst/>
                        </a:rPr>
                        <a:t>3.000000</a:t>
                      </a:r>
                    </a:p>
                  </a:txBody>
                  <a:tcPr anchor="ctr"/>
                </a:tc>
                <a:tc>
                  <a:txBody>
                    <a:bodyPr/>
                    <a:lstStyle/>
                    <a:p>
                      <a:pPr algn="r" fontAlgn="ctr"/>
                      <a:r>
                        <a:rPr lang="en-IN" sz="1200">
                          <a:effectLst/>
                        </a:rPr>
                        <a:t>130.000000</a:t>
                      </a:r>
                    </a:p>
                  </a:txBody>
                  <a:tcPr anchor="ctr"/>
                </a:tc>
                <a:tc>
                  <a:txBody>
                    <a:bodyPr/>
                    <a:lstStyle/>
                    <a:p>
                      <a:pPr algn="r" fontAlgn="ctr"/>
                      <a:r>
                        <a:rPr lang="en-IN" sz="1200">
                          <a:effectLst/>
                        </a:rPr>
                        <a:t>241.000000</a:t>
                      </a:r>
                    </a:p>
                  </a:txBody>
                  <a:tcPr anchor="ctr"/>
                </a:tc>
                <a:tc>
                  <a:txBody>
                    <a:bodyPr/>
                    <a:lstStyle/>
                    <a:p>
                      <a:pPr algn="r" fontAlgn="ctr"/>
                      <a:r>
                        <a:rPr lang="en-IN" sz="1200">
                          <a:effectLst/>
                        </a:rPr>
                        <a:t>0.000000</a:t>
                      </a:r>
                    </a:p>
                  </a:txBody>
                  <a:tcPr anchor="ctr"/>
                </a:tc>
                <a:tc>
                  <a:txBody>
                    <a:bodyPr/>
                    <a:lstStyle/>
                    <a:p>
                      <a:pPr algn="r" fontAlgn="ctr"/>
                      <a:r>
                        <a:rPr lang="en-IN" sz="1200">
                          <a:effectLst/>
                        </a:rPr>
                        <a:t>1.000000</a:t>
                      </a:r>
                    </a:p>
                  </a:txBody>
                  <a:tcPr anchor="ctr"/>
                </a:tc>
                <a:tc>
                  <a:txBody>
                    <a:bodyPr/>
                    <a:lstStyle/>
                    <a:p>
                      <a:pPr algn="r" fontAlgn="ctr"/>
                      <a:r>
                        <a:rPr lang="en-IN" sz="1200">
                          <a:effectLst/>
                        </a:rPr>
                        <a:t>153.000000</a:t>
                      </a:r>
                    </a:p>
                  </a:txBody>
                  <a:tcPr anchor="ctr"/>
                </a:tc>
                <a:tc>
                  <a:txBody>
                    <a:bodyPr/>
                    <a:lstStyle/>
                    <a:p>
                      <a:pPr algn="r" fontAlgn="ctr"/>
                      <a:r>
                        <a:rPr lang="en-IN" sz="1200" dirty="0">
                          <a:effectLst/>
                        </a:rPr>
                        <a:t>0.000000</a:t>
                      </a:r>
                    </a:p>
                  </a:txBody>
                  <a:tcPr anchor="ctr"/>
                </a:tc>
                <a:tc>
                  <a:txBody>
                    <a:bodyPr/>
                    <a:lstStyle/>
                    <a:p>
                      <a:pPr algn="r" fontAlgn="ctr"/>
                      <a:r>
                        <a:rPr lang="en-IN" sz="1200">
                          <a:effectLst/>
                        </a:rPr>
                        <a:t>0.800000</a:t>
                      </a:r>
                    </a:p>
                  </a:txBody>
                  <a:tcPr anchor="ctr"/>
                </a:tc>
                <a:tc>
                  <a:txBody>
                    <a:bodyPr/>
                    <a:lstStyle/>
                    <a:p>
                      <a:pPr algn="r" fontAlgn="ctr"/>
                      <a:r>
                        <a:rPr lang="en-IN" sz="1200">
                          <a:effectLst/>
                        </a:rPr>
                        <a:t>2.000000</a:t>
                      </a:r>
                    </a:p>
                  </a:txBody>
                  <a:tcPr anchor="ctr"/>
                </a:tc>
                <a:tc>
                  <a:txBody>
                    <a:bodyPr/>
                    <a:lstStyle/>
                    <a:p>
                      <a:pPr algn="r" fontAlgn="ctr"/>
                      <a:r>
                        <a:rPr lang="en-IN" sz="1200">
                          <a:effectLst/>
                        </a:rPr>
                        <a:t>0.000000</a:t>
                      </a:r>
                    </a:p>
                  </a:txBody>
                  <a:tcPr anchor="ctr"/>
                </a:tc>
                <a:tc>
                  <a:txBody>
                    <a:bodyPr/>
                    <a:lstStyle/>
                    <a:p>
                      <a:pPr algn="r" fontAlgn="ctr"/>
                      <a:r>
                        <a:rPr lang="en-IN" sz="1200">
                          <a:effectLst/>
                        </a:rPr>
                        <a:t>3.000000</a:t>
                      </a:r>
                    </a:p>
                  </a:txBody>
                  <a:tcPr anchor="ctr"/>
                </a:tc>
                <a:tc>
                  <a:txBody>
                    <a:bodyPr/>
                    <a:lstStyle/>
                    <a:p>
                      <a:pPr algn="r" fontAlgn="ctr"/>
                      <a:r>
                        <a:rPr lang="en-IN" sz="1200">
                          <a:effectLst/>
                        </a:rPr>
                        <a:t>0.000000</a:t>
                      </a:r>
                    </a:p>
                  </a:txBody>
                  <a:tcPr anchor="ctr"/>
                </a:tc>
                <a:extLst>
                  <a:ext uri="{0D108BD9-81ED-4DB2-BD59-A6C34878D82A}">
                    <a16:rowId xmlns:a16="http://schemas.microsoft.com/office/drawing/2014/main" val="4034849914"/>
                  </a:ext>
                </a:extLst>
              </a:tr>
              <a:tr h="570996">
                <a:tc>
                  <a:txBody>
                    <a:bodyPr/>
                    <a:lstStyle/>
                    <a:p>
                      <a:pPr algn="r" fontAlgn="ctr"/>
                      <a:r>
                        <a:rPr lang="en-IN" sz="1200" b="1">
                          <a:effectLst/>
                        </a:rPr>
                        <a:t>75%</a:t>
                      </a:r>
                    </a:p>
                  </a:txBody>
                  <a:tcPr anchor="ctr"/>
                </a:tc>
                <a:tc>
                  <a:txBody>
                    <a:bodyPr/>
                    <a:lstStyle/>
                    <a:p>
                      <a:pPr algn="r" fontAlgn="ctr"/>
                      <a:r>
                        <a:rPr lang="en-IN" sz="1200">
                          <a:effectLst/>
                        </a:rPr>
                        <a:t>61.000000</a:t>
                      </a:r>
                    </a:p>
                  </a:txBody>
                  <a:tcPr anchor="ctr"/>
                </a:tc>
                <a:tc>
                  <a:txBody>
                    <a:bodyPr/>
                    <a:lstStyle/>
                    <a:p>
                      <a:pPr algn="r" fontAlgn="ctr"/>
                      <a:r>
                        <a:rPr lang="en-IN" sz="1200">
                          <a:effectLst/>
                        </a:rPr>
                        <a:t>1.000000</a:t>
                      </a:r>
                    </a:p>
                  </a:txBody>
                  <a:tcPr anchor="ctr"/>
                </a:tc>
                <a:tc>
                  <a:txBody>
                    <a:bodyPr/>
                    <a:lstStyle/>
                    <a:p>
                      <a:pPr algn="r" fontAlgn="ctr"/>
                      <a:r>
                        <a:rPr lang="en-IN" sz="1200">
                          <a:effectLst/>
                        </a:rPr>
                        <a:t>4.000000</a:t>
                      </a:r>
                    </a:p>
                  </a:txBody>
                  <a:tcPr anchor="ctr"/>
                </a:tc>
                <a:tc>
                  <a:txBody>
                    <a:bodyPr/>
                    <a:lstStyle/>
                    <a:p>
                      <a:pPr algn="r" fontAlgn="ctr"/>
                      <a:r>
                        <a:rPr lang="en-IN" sz="1200">
                          <a:effectLst/>
                        </a:rPr>
                        <a:t>140.000000</a:t>
                      </a:r>
                    </a:p>
                  </a:txBody>
                  <a:tcPr anchor="ctr"/>
                </a:tc>
                <a:tc>
                  <a:txBody>
                    <a:bodyPr/>
                    <a:lstStyle/>
                    <a:p>
                      <a:pPr algn="r" fontAlgn="ctr"/>
                      <a:r>
                        <a:rPr lang="en-IN" sz="1200">
                          <a:effectLst/>
                        </a:rPr>
                        <a:t>275.000000</a:t>
                      </a:r>
                    </a:p>
                  </a:txBody>
                  <a:tcPr anchor="ctr"/>
                </a:tc>
                <a:tc>
                  <a:txBody>
                    <a:bodyPr/>
                    <a:lstStyle/>
                    <a:p>
                      <a:pPr algn="r" fontAlgn="ctr"/>
                      <a:r>
                        <a:rPr lang="en-IN" sz="1200">
                          <a:effectLst/>
                        </a:rPr>
                        <a:t>0.000000</a:t>
                      </a:r>
                    </a:p>
                  </a:txBody>
                  <a:tcPr anchor="ctr"/>
                </a:tc>
                <a:tc>
                  <a:txBody>
                    <a:bodyPr/>
                    <a:lstStyle/>
                    <a:p>
                      <a:pPr algn="r" fontAlgn="ctr"/>
                      <a:r>
                        <a:rPr lang="en-IN" sz="1200">
                          <a:effectLst/>
                        </a:rPr>
                        <a:t>2.000000</a:t>
                      </a:r>
                    </a:p>
                  </a:txBody>
                  <a:tcPr anchor="ctr"/>
                </a:tc>
                <a:tc>
                  <a:txBody>
                    <a:bodyPr/>
                    <a:lstStyle/>
                    <a:p>
                      <a:pPr algn="r" fontAlgn="ctr"/>
                      <a:r>
                        <a:rPr lang="en-IN" sz="1200">
                          <a:effectLst/>
                        </a:rPr>
                        <a:t>166.000000</a:t>
                      </a:r>
                    </a:p>
                  </a:txBody>
                  <a:tcPr anchor="ctr"/>
                </a:tc>
                <a:tc>
                  <a:txBody>
                    <a:bodyPr/>
                    <a:lstStyle/>
                    <a:p>
                      <a:pPr algn="r" fontAlgn="ctr"/>
                      <a:r>
                        <a:rPr lang="en-IN" sz="1200">
                          <a:effectLst/>
                        </a:rPr>
                        <a:t>1.000000</a:t>
                      </a:r>
                    </a:p>
                  </a:txBody>
                  <a:tcPr anchor="ctr"/>
                </a:tc>
                <a:tc>
                  <a:txBody>
                    <a:bodyPr/>
                    <a:lstStyle/>
                    <a:p>
                      <a:pPr algn="r" fontAlgn="ctr"/>
                      <a:r>
                        <a:rPr lang="en-IN" sz="1200">
                          <a:effectLst/>
                        </a:rPr>
                        <a:t>1.600000</a:t>
                      </a:r>
                    </a:p>
                  </a:txBody>
                  <a:tcPr anchor="ctr"/>
                </a:tc>
                <a:tc>
                  <a:txBody>
                    <a:bodyPr/>
                    <a:lstStyle/>
                    <a:p>
                      <a:pPr algn="r" fontAlgn="ctr"/>
                      <a:r>
                        <a:rPr lang="en-IN" sz="1200">
                          <a:effectLst/>
                        </a:rPr>
                        <a:t>2.000000</a:t>
                      </a:r>
                    </a:p>
                  </a:txBody>
                  <a:tcPr anchor="ctr"/>
                </a:tc>
                <a:tc>
                  <a:txBody>
                    <a:bodyPr/>
                    <a:lstStyle/>
                    <a:p>
                      <a:pPr algn="r" fontAlgn="ctr"/>
                      <a:r>
                        <a:rPr lang="en-IN" sz="1200">
                          <a:effectLst/>
                        </a:rPr>
                        <a:t>1.000000</a:t>
                      </a:r>
                    </a:p>
                  </a:txBody>
                  <a:tcPr anchor="ctr"/>
                </a:tc>
                <a:tc>
                  <a:txBody>
                    <a:bodyPr/>
                    <a:lstStyle/>
                    <a:p>
                      <a:pPr algn="r" fontAlgn="ctr"/>
                      <a:r>
                        <a:rPr lang="en-IN" sz="1200">
                          <a:effectLst/>
                        </a:rPr>
                        <a:t>7.000000</a:t>
                      </a:r>
                    </a:p>
                  </a:txBody>
                  <a:tcPr anchor="ctr"/>
                </a:tc>
                <a:tc>
                  <a:txBody>
                    <a:bodyPr/>
                    <a:lstStyle/>
                    <a:p>
                      <a:pPr algn="r" fontAlgn="ctr"/>
                      <a:r>
                        <a:rPr lang="en-IN" sz="1200">
                          <a:effectLst/>
                        </a:rPr>
                        <a:t>1.000000</a:t>
                      </a:r>
                    </a:p>
                  </a:txBody>
                  <a:tcPr anchor="ctr"/>
                </a:tc>
                <a:extLst>
                  <a:ext uri="{0D108BD9-81ED-4DB2-BD59-A6C34878D82A}">
                    <a16:rowId xmlns:a16="http://schemas.microsoft.com/office/drawing/2014/main" val="1396379193"/>
                  </a:ext>
                </a:extLst>
              </a:tr>
              <a:tr h="570996">
                <a:tc>
                  <a:txBody>
                    <a:bodyPr/>
                    <a:lstStyle/>
                    <a:p>
                      <a:pPr algn="r" fontAlgn="ctr"/>
                      <a:r>
                        <a:rPr lang="en-IN" sz="1200" b="1">
                          <a:effectLst/>
                        </a:rPr>
                        <a:t>max</a:t>
                      </a:r>
                    </a:p>
                  </a:txBody>
                  <a:tcPr anchor="ctr"/>
                </a:tc>
                <a:tc>
                  <a:txBody>
                    <a:bodyPr/>
                    <a:lstStyle/>
                    <a:p>
                      <a:pPr algn="r" fontAlgn="ctr"/>
                      <a:r>
                        <a:rPr lang="en-IN" sz="1200">
                          <a:effectLst/>
                        </a:rPr>
                        <a:t>77.000000</a:t>
                      </a:r>
                    </a:p>
                  </a:txBody>
                  <a:tcPr anchor="ctr"/>
                </a:tc>
                <a:tc>
                  <a:txBody>
                    <a:bodyPr/>
                    <a:lstStyle/>
                    <a:p>
                      <a:pPr algn="r" fontAlgn="ctr"/>
                      <a:r>
                        <a:rPr lang="en-IN" sz="1200">
                          <a:effectLst/>
                        </a:rPr>
                        <a:t>1.000000</a:t>
                      </a:r>
                    </a:p>
                  </a:txBody>
                  <a:tcPr anchor="ctr"/>
                </a:tc>
                <a:tc>
                  <a:txBody>
                    <a:bodyPr/>
                    <a:lstStyle/>
                    <a:p>
                      <a:pPr algn="r" fontAlgn="ctr"/>
                      <a:r>
                        <a:rPr lang="en-IN" sz="1200">
                          <a:effectLst/>
                        </a:rPr>
                        <a:t>4.000000</a:t>
                      </a:r>
                    </a:p>
                  </a:txBody>
                  <a:tcPr anchor="ctr"/>
                </a:tc>
                <a:tc>
                  <a:txBody>
                    <a:bodyPr/>
                    <a:lstStyle/>
                    <a:p>
                      <a:pPr algn="r" fontAlgn="ctr"/>
                      <a:r>
                        <a:rPr lang="en-IN" sz="1200">
                          <a:effectLst/>
                        </a:rPr>
                        <a:t>200.000000</a:t>
                      </a:r>
                    </a:p>
                  </a:txBody>
                  <a:tcPr anchor="ctr"/>
                </a:tc>
                <a:tc>
                  <a:txBody>
                    <a:bodyPr/>
                    <a:lstStyle/>
                    <a:p>
                      <a:pPr algn="r" fontAlgn="ctr"/>
                      <a:r>
                        <a:rPr lang="en-IN" sz="1200">
                          <a:effectLst/>
                        </a:rPr>
                        <a:t>564.000000</a:t>
                      </a:r>
                    </a:p>
                  </a:txBody>
                  <a:tcPr anchor="ctr"/>
                </a:tc>
                <a:tc>
                  <a:txBody>
                    <a:bodyPr/>
                    <a:lstStyle/>
                    <a:p>
                      <a:pPr algn="r" fontAlgn="ctr"/>
                      <a:r>
                        <a:rPr lang="en-IN" sz="1200" dirty="0">
                          <a:effectLst/>
                        </a:rPr>
                        <a:t>1.000000</a:t>
                      </a:r>
                    </a:p>
                  </a:txBody>
                  <a:tcPr anchor="ctr"/>
                </a:tc>
                <a:tc>
                  <a:txBody>
                    <a:bodyPr/>
                    <a:lstStyle/>
                    <a:p>
                      <a:pPr algn="r" fontAlgn="ctr"/>
                      <a:r>
                        <a:rPr lang="en-IN" sz="1200">
                          <a:effectLst/>
                        </a:rPr>
                        <a:t>2.000000</a:t>
                      </a:r>
                    </a:p>
                  </a:txBody>
                  <a:tcPr anchor="ctr"/>
                </a:tc>
                <a:tc>
                  <a:txBody>
                    <a:bodyPr/>
                    <a:lstStyle/>
                    <a:p>
                      <a:pPr algn="r" fontAlgn="ctr"/>
                      <a:r>
                        <a:rPr lang="en-IN" sz="1200">
                          <a:effectLst/>
                        </a:rPr>
                        <a:t>202.000000</a:t>
                      </a:r>
                    </a:p>
                  </a:txBody>
                  <a:tcPr anchor="ctr"/>
                </a:tc>
                <a:tc>
                  <a:txBody>
                    <a:bodyPr/>
                    <a:lstStyle/>
                    <a:p>
                      <a:pPr algn="r" fontAlgn="ctr"/>
                      <a:r>
                        <a:rPr lang="en-IN" sz="1200">
                          <a:effectLst/>
                        </a:rPr>
                        <a:t>1.000000</a:t>
                      </a:r>
                    </a:p>
                  </a:txBody>
                  <a:tcPr anchor="ctr"/>
                </a:tc>
                <a:tc>
                  <a:txBody>
                    <a:bodyPr/>
                    <a:lstStyle/>
                    <a:p>
                      <a:pPr algn="r" fontAlgn="ctr"/>
                      <a:r>
                        <a:rPr lang="en-IN" sz="1200">
                          <a:effectLst/>
                        </a:rPr>
                        <a:t>6.200000</a:t>
                      </a:r>
                    </a:p>
                  </a:txBody>
                  <a:tcPr anchor="ctr"/>
                </a:tc>
                <a:tc>
                  <a:txBody>
                    <a:bodyPr/>
                    <a:lstStyle/>
                    <a:p>
                      <a:pPr algn="r" fontAlgn="ctr"/>
                      <a:r>
                        <a:rPr lang="en-IN" sz="1200">
                          <a:effectLst/>
                        </a:rPr>
                        <a:t>3.000000</a:t>
                      </a:r>
                    </a:p>
                  </a:txBody>
                  <a:tcPr anchor="ctr"/>
                </a:tc>
                <a:tc>
                  <a:txBody>
                    <a:bodyPr/>
                    <a:lstStyle/>
                    <a:p>
                      <a:pPr algn="r" fontAlgn="ctr"/>
                      <a:r>
                        <a:rPr lang="en-IN" sz="1200" dirty="0">
                          <a:effectLst/>
                        </a:rPr>
                        <a:t>3.000000</a:t>
                      </a:r>
                    </a:p>
                  </a:txBody>
                  <a:tcPr anchor="ctr"/>
                </a:tc>
                <a:tc>
                  <a:txBody>
                    <a:bodyPr/>
                    <a:lstStyle/>
                    <a:p>
                      <a:pPr algn="r" fontAlgn="ctr"/>
                      <a:r>
                        <a:rPr lang="en-IN" sz="1200">
                          <a:effectLst/>
                        </a:rPr>
                        <a:t>7.000000</a:t>
                      </a:r>
                    </a:p>
                  </a:txBody>
                  <a:tcPr anchor="ctr"/>
                </a:tc>
                <a:tc>
                  <a:txBody>
                    <a:bodyPr/>
                    <a:lstStyle/>
                    <a:p>
                      <a:pPr algn="r" fontAlgn="ctr"/>
                      <a:r>
                        <a:rPr lang="en-IN" sz="1200" dirty="0">
                          <a:effectLst/>
                        </a:rPr>
                        <a:t>1.000000</a:t>
                      </a:r>
                    </a:p>
                  </a:txBody>
                  <a:tcPr anchor="ctr"/>
                </a:tc>
                <a:extLst>
                  <a:ext uri="{0D108BD9-81ED-4DB2-BD59-A6C34878D82A}">
                    <a16:rowId xmlns:a16="http://schemas.microsoft.com/office/drawing/2014/main" val="3442231017"/>
                  </a:ext>
                </a:extLst>
              </a:tr>
            </a:tbl>
          </a:graphicData>
        </a:graphic>
      </p:graphicFrame>
    </p:spTree>
    <p:extLst>
      <p:ext uri="{BB962C8B-B14F-4D97-AF65-F5344CB8AC3E}">
        <p14:creationId xmlns:p14="http://schemas.microsoft.com/office/powerpoint/2010/main" val="3084778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descr="Arial image of computer laptop keyboard and clipboard with form on it.  Also contains hands folded.">
            <a:extLst>
              <a:ext uri="{FF2B5EF4-FFF2-40B4-BE49-F238E27FC236}">
                <a16:creationId xmlns:a16="http://schemas.microsoft.com/office/drawing/2014/main" id="{3E7237D6-2D71-4A63-9CB5-8ADCB63FC726}"/>
              </a:ext>
            </a:extLst>
          </p:cNvPr>
          <p:cNvPicPr>
            <a:picLocks noGrp="1" noChangeAspect="1"/>
          </p:cNvPicPr>
          <p:nvPr>
            <p:ph type="pic" sz="quarter" idx="10"/>
          </p:nvPr>
        </p:nvPicPr>
        <p:blipFill rotWithShape="1">
          <a:blip r:embed="rId3" cstate="screen">
            <a:extLst>
              <a:ext uri="{28A0092B-C50C-407E-A947-70E740481C1C}">
                <a14:useLocalDpi xmlns:a14="http://schemas.microsoft.com/office/drawing/2010/main"/>
              </a:ext>
            </a:extLst>
          </a:blip>
          <a:srcRect/>
          <a:stretch/>
        </p:blipFill>
        <p:spPr>
          <a:xfrm>
            <a:off x="5277678" y="136525"/>
            <a:ext cx="5676382" cy="6584950"/>
          </a:xfrm>
        </p:spPr>
      </p:pic>
      <p:sp>
        <p:nvSpPr>
          <p:cNvPr id="9" name="Rectangle 8">
            <a:extLst>
              <a:ext uri="{FF2B5EF4-FFF2-40B4-BE49-F238E27FC236}">
                <a16:creationId xmlns:a16="http://schemas.microsoft.com/office/drawing/2014/main" id="{670550D9-B72F-46D0-B3A1-179DADF002AC}"/>
              </a:ext>
              <a:ext uri="{C183D7F6-B498-43B3-948B-1728B52AA6E4}">
                <adec:decorative xmlns:adec="http://schemas.microsoft.com/office/drawing/2017/decorative" val="1"/>
              </a:ext>
            </a:extLst>
          </p:cNvPr>
          <p:cNvSpPr/>
          <p:nvPr/>
        </p:nvSpPr>
        <p:spPr bwMode="invGray">
          <a:xfrm rot="5400000">
            <a:off x="4823394" y="590809"/>
            <a:ext cx="6584950" cy="567638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Content Placeholder 5">
            <a:extLst>
              <a:ext uri="{FF2B5EF4-FFF2-40B4-BE49-F238E27FC236}">
                <a16:creationId xmlns:a16="http://schemas.microsoft.com/office/drawing/2014/main" id="{03161DAB-3A3E-48FC-9143-482C63BB1C02}"/>
              </a:ext>
            </a:extLst>
          </p:cNvPr>
          <p:cNvSpPr>
            <a:spLocks noGrp="1"/>
          </p:cNvSpPr>
          <p:nvPr>
            <p:ph idx="13"/>
          </p:nvPr>
        </p:nvSpPr>
        <p:spPr>
          <a:xfrm>
            <a:off x="137572" y="284205"/>
            <a:ext cx="5002533" cy="6172158"/>
          </a:xfrm>
        </p:spPr>
        <p:txBody>
          <a:bodyPr/>
          <a:lstStyle/>
          <a:p>
            <a:pPr marL="266760" indent="-266040">
              <a:lnSpc>
                <a:spcPct val="90000"/>
              </a:lnSpc>
              <a:spcBef>
                <a:spcPts val="1001"/>
              </a:spcBef>
              <a:buClr>
                <a:srgbClr val="000000"/>
              </a:buClr>
              <a:buFont typeface="Arial"/>
              <a:buChar char="•"/>
            </a:pPr>
            <a:r>
              <a:rPr lang="en-US" sz="2000" b="1" strike="noStrike" spc="-1" dirty="0">
                <a:solidFill>
                  <a:srgbClr val="000000"/>
                </a:solidFill>
                <a:latin typeface="Arial" panose="020B0604020202020204" pitchFamily="34" charset="0"/>
                <a:cs typeface="Arial" panose="020B0604020202020204" pitchFamily="34" charset="0"/>
              </a:rPr>
              <a:t>A heart attack  occurs when a coronary artery, one of the arteries that supplies blood to the heart muscle, becomes suddenly blocked.</a:t>
            </a:r>
          </a:p>
          <a:p>
            <a:pPr marL="720" indent="0">
              <a:lnSpc>
                <a:spcPct val="90000"/>
              </a:lnSpc>
              <a:spcBef>
                <a:spcPts val="1001"/>
              </a:spcBef>
              <a:buClr>
                <a:srgbClr val="000000"/>
              </a:buClr>
              <a:buNone/>
            </a:pPr>
            <a:endParaRPr lang="en-US" sz="2000" b="1" strike="noStrike" spc="-1" dirty="0">
              <a:latin typeface="Arial" panose="020B0604020202020204" pitchFamily="34" charset="0"/>
              <a:cs typeface="Arial" panose="020B0604020202020204" pitchFamily="34" charset="0"/>
            </a:endParaRPr>
          </a:p>
          <a:p>
            <a:pPr marL="266760" indent="-266040">
              <a:lnSpc>
                <a:spcPct val="90000"/>
              </a:lnSpc>
              <a:spcBef>
                <a:spcPts val="1001"/>
              </a:spcBef>
              <a:buClr>
                <a:srgbClr val="000000"/>
              </a:buClr>
              <a:buFont typeface="Arial"/>
              <a:buChar char="•"/>
            </a:pPr>
            <a:r>
              <a:rPr lang="en-US" sz="2000" b="1" strike="noStrike" spc="-1" dirty="0">
                <a:solidFill>
                  <a:srgbClr val="000000"/>
                </a:solidFill>
                <a:latin typeface="Arial" panose="020B0604020202020204" pitchFamily="34" charset="0"/>
                <a:cs typeface="Arial" panose="020B0604020202020204" pitchFamily="34" charset="0"/>
              </a:rPr>
              <a:t> This sudden blockage stops the blood supply , and the muscle dies. This causes heart attack.</a:t>
            </a:r>
            <a:endParaRPr lang="en-US" sz="2000" b="1" strike="noStrike" spc="-1" dirty="0">
              <a:latin typeface="Arial" panose="020B0604020202020204" pitchFamily="34" charset="0"/>
              <a:cs typeface="Arial" panose="020B0604020202020204" pitchFamily="34" charset="0"/>
            </a:endParaRPr>
          </a:p>
          <a:p>
            <a:pPr marL="266760" indent="-266040">
              <a:lnSpc>
                <a:spcPct val="90000"/>
              </a:lnSpc>
              <a:spcBef>
                <a:spcPts val="1001"/>
              </a:spcBef>
              <a:buClr>
                <a:srgbClr val="000000"/>
              </a:buClr>
              <a:buFont typeface="Arial"/>
              <a:buChar char="•"/>
            </a:pPr>
            <a:endParaRPr lang="en-US" sz="2000" b="1" strike="noStrike" spc="-1" dirty="0">
              <a:latin typeface="Arial" panose="020B0604020202020204" pitchFamily="34" charset="0"/>
              <a:cs typeface="Arial" panose="020B0604020202020204" pitchFamily="34" charset="0"/>
            </a:endParaRPr>
          </a:p>
          <a:p>
            <a:pPr marL="266760" indent="-266040">
              <a:lnSpc>
                <a:spcPct val="90000"/>
              </a:lnSpc>
              <a:spcBef>
                <a:spcPts val="1001"/>
              </a:spcBef>
              <a:buClr>
                <a:srgbClr val="000000"/>
              </a:buClr>
              <a:buFont typeface="Arial"/>
              <a:buChar char="•"/>
            </a:pPr>
            <a:r>
              <a:rPr lang="en-US" sz="2000" b="1" strike="noStrike" spc="-1" dirty="0">
                <a:solidFill>
                  <a:srgbClr val="000000"/>
                </a:solidFill>
                <a:latin typeface="Arial" panose="020B0604020202020204" pitchFamily="34" charset="0"/>
                <a:cs typeface="Arial" panose="020B0604020202020204" pitchFamily="34" charset="0"/>
              </a:rPr>
              <a:t> Delay of even few second in cardiac arrest patients are crucial.</a:t>
            </a:r>
          </a:p>
          <a:p>
            <a:pPr marL="720" indent="0">
              <a:lnSpc>
                <a:spcPct val="90000"/>
              </a:lnSpc>
              <a:spcBef>
                <a:spcPts val="1001"/>
              </a:spcBef>
              <a:buClr>
                <a:srgbClr val="000000"/>
              </a:buClr>
              <a:buNone/>
            </a:pPr>
            <a:endParaRPr lang="en-US" sz="2000" b="1" strike="noStrike" spc="-1" dirty="0">
              <a:latin typeface="Arial" panose="020B0604020202020204" pitchFamily="34" charset="0"/>
              <a:cs typeface="Arial" panose="020B0604020202020204" pitchFamily="34" charset="0"/>
            </a:endParaRPr>
          </a:p>
          <a:p>
            <a:pPr marL="266760" indent="-266040">
              <a:lnSpc>
                <a:spcPct val="90000"/>
              </a:lnSpc>
              <a:spcBef>
                <a:spcPts val="1001"/>
              </a:spcBef>
              <a:buClr>
                <a:srgbClr val="000000"/>
              </a:buClr>
              <a:buFont typeface="Arial"/>
              <a:buChar char="•"/>
            </a:pPr>
            <a:r>
              <a:rPr lang="en-US" sz="2000" b="1" strike="noStrike" spc="-1" dirty="0">
                <a:solidFill>
                  <a:srgbClr val="000000"/>
                </a:solidFill>
                <a:latin typeface="Arial" panose="020B0604020202020204" pitchFamily="34" charset="0"/>
                <a:cs typeface="Arial" panose="020B0604020202020204" pitchFamily="34" charset="0"/>
              </a:rPr>
              <a:t>so we decide to build a project that can predict cardiac arrest In a person and give information that he is prone to cardiac arrest or NOT.</a:t>
            </a:r>
            <a:endParaRPr lang="en-US" sz="2000" b="1" strike="noStrike" spc="-1" dirty="0">
              <a:latin typeface="Arial" panose="020B0604020202020204" pitchFamily="34" charset="0"/>
              <a:cs typeface="Arial" panose="020B0604020202020204" pitchFamily="34" charset="0"/>
            </a:endParaRPr>
          </a:p>
        </p:txBody>
      </p:sp>
      <p:sp>
        <p:nvSpPr>
          <p:cNvPr id="3" name="Title 2">
            <a:extLst>
              <a:ext uri="{FF2B5EF4-FFF2-40B4-BE49-F238E27FC236}">
                <a16:creationId xmlns:a16="http://schemas.microsoft.com/office/drawing/2014/main" id="{7A663105-4B92-4F24-9DF6-58BB116E29FA}"/>
              </a:ext>
            </a:extLst>
          </p:cNvPr>
          <p:cNvSpPr>
            <a:spLocks noGrp="1"/>
          </p:cNvSpPr>
          <p:nvPr>
            <p:ph type="ctrTitle"/>
          </p:nvPr>
        </p:nvSpPr>
        <p:spPr bwMode="black">
          <a:xfrm>
            <a:off x="5425959" y="2715136"/>
            <a:ext cx="5085650" cy="720000"/>
          </a:xfrm>
        </p:spPr>
        <p:txBody>
          <a:bodyPr/>
          <a:lstStyle/>
          <a:p>
            <a:r>
              <a:rPr lang="en-US" sz="5400" b="1" dirty="0"/>
              <a:t>INTRODUCTION</a:t>
            </a:r>
            <a:endParaRPr lang="en-US" dirty="0"/>
          </a:p>
        </p:txBody>
      </p:sp>
      <p:sp>
        <p:nvSpPr>
          <p:cNvPr id="5" name="Slide Number Placeholder 4">
            <a:extLst>
              <a:ext uri="{FF2B5EF4-FFF2-40B4-BE49-F238E27FC236}">
                <a16:creationId xmlns:a16="http://schemas.microsoft.com/office/drawing/2014/main" id="{185B41C8-4B55-458F-878B-550AD24B15E9}"/>
              </a:ext>
            </a:extLst>
          </p:cNvPr>
          <p:cNvSpPr>
            <a:spLocks noGrp="1"/>
          </p:cNvSpPr>
          <p:nvPr>
            <p:ph type="sldNum" sz="quarter" idx="12"/>
          </p:nvPr>
        </p:nvSpPr>
        <p:spPr/>
        <p:txBody>
          <a:bodyPr/>
          <a:lstStyle/>
          <a:p>
            <a:r>
              <a:rPr lang="en-US" dirty="0"/>
              <a:t>page </a:t>
            </a:r>
            <a:fld id="{19B51A1E-902D-48AF-9020-955120F399B6}" type="slidenum">
              <a:rPr lang="en-US" smtClean="0"/>
              <a:pPr/>
              <a:t>2</a:t>
            </a:fld>
            <a:endParaRPr lang="en-US" dirty="0"/>
          </a:p>
        </p:txBody>
      </p:sp>
      <p:sp>
        <p:nvSpPr>
          <p:cNvPr id="8" name="Rectangle 7">
            <a:extLst>
              <a:ext uri="{FF2B5EF4-FFF2-40B4-BE49-F238E27FC236}">
                <a16:creationId xmlns:a16="http://schemas.microsoft.com/office/drawing/2014/main" id="{23A4A67F-FC0B-4A5C-84FF-B0C077A1615F}"/>
              </a:ext>
            </a:extLst>
          </p:cNvPr>
          <p:cNvSpPr/>
          <p:nvPr/>
        </p:nvSpPr>
        <p:spPr>
          <a:xfrm>
            <a:off x="11022846" y="5692462"/>
            <a:ext cx="1100367" cy="64394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1227289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5FEAF5B-0380-4D9E-AFCD-1C09EBE77695}"/>
              </a:ext>
            </a:extLst>
          </p:cNvPr>
          <p:cNvSpPr>
            <a:spLocks noGrp="1"/>
          </p:cNvSpPr>
          <p:nvPr>
            <p:ph type="sldNum" sz="quarter" idx="15"/>
          </p:nvPr>
        </p:nvSpPr>
        <p:spPr>
          <a:xfrm>
            <a:off x="11091633" y="6456363"/>
            <a:ext cx="962795" cy="264330"/>
          </a:xfrm>
        </p:spPr>
        <p:txBody>
          <a:bodyPr/>
          <a:lstStyle/>
          <a:p>
            <a:r>
              <a:rPr lang="en-US" dirty="0"/>
              <a:t>page </a:t>
            </a:r>
            <a:fld id="{19B51A1E-902D-48AF-9020-955120F399B6}" type="slidenum">
              <a:rPr lang="en-US" b="1" i="1" smtClean="0"/>
              <a:pPr/>
              <a:t>20</a:t>
            </a:fld>
            <a:endParaRPr lang="en-US" b="1" i="1" dirty="0"/>
          </a:p>
        </p:txBody>
      </p:sp>
      <p:sp>
        <p:nvSpPr>
          <p:cNvPr id="6" name="Rectangle 5">
            <a:extLst>
              <a:ext uri="{FF2B5EF4-FFF2-40B4-BE49-F238E27FC236}">
                <a16:creationId xmlns:a16="http://schemas.microsoft.com/office/drawing/2014/main" id="{46DDD860-5AFB-4E7E-89F1-F82358DF3EC2}"/>
              </a:ext>
            </a:extLst>
          </p:cNvPr>
          <p:cNvSpPr/>
          <p:nvPr/>
        </p:nvSpPr>
        <p:spPr>
          <a:xfrm>
            <a:off x="11022846" y="5692462"/>
            <a:ext cx="1100367" cy="64394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E06BDE65-9829-4939-BF46-8C2B4DA8715F}"/>
              </a:ext>
            </a:extLst>
          </p:cNvPr>
          <p:cNvSpPr/>
          <p:nvPr/>
        </p:nvSpPr>
        <p:spPr>
          <a:xfrm>
            <a:off x="114300" y="70338"/>
            <a:ext cx="10908546" cy="665035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itle 6">
            <a:extLst>
              <a:ext uri="{FF2B5EF4-FFF2-40B4-BE49-F238E27FC236}">
                <a16:creationId xmlns:a16="http://schemas.microsoft.com/office/drawing/2014/main" id="{B245E84E-02DE-4AC1-AC12-63116ECE5BA4}"/>
              </a:ext>
            </a:extLst>
          </p:cNvPr>
          <p:cNvSpPr>
            <a:spLocks noGrp="1"/>
          </p:cNvSpPr>
          <p:nvPr>
            <p:ph type="title"/>
          </p:nvPr>
        </p:nvSpPr>
        <p:spPr>
          <a:xfrm>
            <a:off x="432000" y="432000"/>
            <a:ext cx="10143235" cy="432000"/>
          </a:xfrm>
        </p:spPr>
        <p:txBody>
          <a:bodyPr/>
          <a:lstStyle/>
          <a:p>
            <a:r>
              <a:rPr lang="en-US" b="1" dirty="0"/>
              <a:t>Dataset Balancing</a:t>
            </a:r>
            <a:endParaRPr lang="en-US" dirty="0"/>
          </a:p>
        </p:txBody>
      </p:sp>
      <p:sp>
        <p:nvSpPr>
          <p:cNvPr id="14" name="Content Placeholder 2">
            <a:extLst>
              <a:ext uri="{FF2B5EF4-FFF2-40B4-BE49-F238E27FC236}">
                <a16:creationId xmlns:a16="http://schemas.microsoft.com/office/drawing/2014/main" id="{E79A7F2E-A2A4-4702-8812-4757D9C10A97}"/>
              </a:ext>
            </a:extLst>
          </p:cNvPr>
          <p:cNvSpPr>
            <a:spLocks noGrp="1"/>
          </p:cNvSpPr>
          <p:nvPr>
            <p:ph sz="half" idx="2"/>
          </p:nvPr>
        </p:nvSpPr>
        <p:spPr>
          <a:xfrm>
            <a:off x="7340956" y="2038667"/>
            <a:ext cx="2031644" cy="2858648"/>
          </a:xfrm>
        </p:spPr>
        <p:txBody>
          <a:bodyPr/>
          <a:lstStyle/>
          <a:p>
            <a:pPr marL="0" indent="0">
              <a:buNone/>
            </a:pPr>
            <a:r>
              <a:rPr lang="en-US" sz="2400" dirty="0"/>
              <a:t>We have 160 person with heart disease and 137 person without heart disease, so our problem is balanced.</a:t>
            </a:r>
          </a:p>
        </p:txBody>
      </p:sp>
      <p:pic>
        <p:nvPicPr>
          <p:cNvPr id="3" name="Picture 2">
            <a:extLst>
              <a:ext uri="{FF2B5EF4-FFF2-40B4-BE49-F238E27FC236}">
                <a16:creationId xmlns:a16="http://schemas.microsoft.com/office/drawing/2014/main" id="{F4346B41-7EB3-4B57-A986-ACBB918365DA}"/>
              </a:ext>
            </a:extLst>
          </p:cNvPr>
          <p:cNvPicPr>
            <a:picLocks noChangeAspect="1"/>
          </p:cNvPicPr>
          <p:nvPr/>
        </p:nvPicPr>
        <p:blipFill>
          <a:blip r:embed="rId3"/>
          <a:stretch>
            <a:fillRect/>
          </a:stretch>
        </p:blipFill>
        <p:spPr>
          <a:xfrm>
            <a:off x="432000" y="1225661"/>
            <a:ext cx="6299949" cy="5394947"/>
          </a:xfrm>
          <a:prstGeom prst="rect">
            <a:avLst/>
          </a:prstGeom>
        </p:spPr>
      </p:pic>
    </p:spTree>
    <p:extLst>
      <p:ext uri="{BB962C8B-B14F-4D97-AF65-F5344CB8AC3E}">
        <p14:creationId xmlns:p14="http://schemas.microsoft.com/office/powerpoint/2010/main" val="36358624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5FEAF5B-0380-4D9E-AFCD-1C09EBE77695}"/>
              </a:ext>
            </a:extLst>
          </p:cNvPr>
          <p:cNvSpPr>
            <a:spLocks noGrp="1"/>
          </p:cNvSpPr>
          <p:nvPr>
            <p:ph type="sldNum" sz="quarter" idx="15"/>
          </p:nvPr>
        </p:nvSpPr>
        <p:spPr>
          <a:xfrm>
            <a:off x="11091633" y="6456363"/>
            <a:ext cx="962795" cy="264330"/>
          </a:xfrm>
        </p:spPr>
        <p:txBody>
          <a:bodyPr/>
          <a:lstStyle/>
          <a:p>
            <a:r>
              <a:rPr lang="en-US" dirty="0"/>
              <a:t>page </a:t>
            </a:r>
            <a:fld id="{19B51A1E-902D-48AF-9020-955120F399B6}" type="slidenum">
              <a:rPr lang="en-US" b="1" i="1" smtClean="0"/>
              <a:pPr/>
              <a:t>21</a:t>
            </a:fld>
            <a:endParaRPr lang="en-US" b="1" i="1" dirty="0"/>
          </a:p>
        </p:txBody>
      </p:sp>
      <p:sp>
        <p:nvSpPr>
          <p:cNvPr id="9" name="Rectangle 8">
            <a:extLst>
              <a:ext uri="{FF2B5EF4-FFF2-40B4-BE49-F238E27FC236}">
                <a16:creationId xmlns:a16="http://schemas.microsoft.com/office/drawing/2014/main" id="{2A850526-95B0-4128-81F4-E52ED937350D}"/>
              </a:ext>
            </a:extLst>
          </p:cNvPr>
          <p:cNvSpPr/>
          <p:nvPr/>
        </p:nvSpPr>
        <p:spPr>
          <a:xfrm>
            <a:off x="11022846" y="5692462"/>
            <a:ext cx="1100367" cy="64394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BEEC1599-A7C9-4434-86B9-1B46E42DC847}"/>
              </a:ext>
            </a:extLst>
          </p:cNvPr>
          <p:cNvSpPr/>
          <p:nvPr/>
        </p:nvSpPr>
        <p:spPr>
          <a:xfrm>
            <a:off x="101600" y="101600"/>
            <a:ext cx="10990033" cy="661909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Title 6">
            <a:extLst>
              <a:ext uri="{FF2B5EF4-FFF2-40B4-BE49-F238E27FC236}">
                <a16:creationId xmlns:a16="http://schemas.microsoft.com/office/drawing/2014/main" id="{E7745CF8-E077-4DB5-9E65-AE17D8CADD91}"/>
              </a:ext>
            </a:extLst>
          </p:cNvPr>
          <p:cNvSpPr>
            <a:spLocks noGrp="1"/>
          </p:cNvSpPr>
          <p:nvPr>
            <p:ph type="title"/>
          </p:nvPr>
        </p:nvSpPr>
        <p:spPr>
          <a:xfrm>
            <a:off x="432000" y="432000"/>
            <a:ext cx="10143235" cy="432000"/>
          </a:xfrm>
        </p:spPr>
        <p:txBody>
          <a:bodyPr/>
          <a:lstStyle/>
          <a:p>
            <a:r>
              <a:rPr lang="en-US" b="1" dirty="0"/>
              <a:t>Failure by disease type</a:t>
            </a:r>
          </a:p>
        </p:txBody>
      </p:sp>
      <p:sp>
        <p:nvSpPr>
          <p:cNvPr id="19" name="Title 2">
            <a:extLst>
              <a:ext uri="{FF2B5EF4-FFF2-40B4-BE49-F238E27FC236}">
                <a16:creationId xmlns:a16="http://schemas.microsoft.com/office/drawing/2014/main" id="{CBDF7D4D-4538-4508-9482-6D036C47B796}"/>
              </a:ext>
            </a:extLst>
          </p:cNvPr>
          <p:cNvSpPr txBox="1">
            <a:spLocks/>
          </p:cNvSpPr>
          <p:nvPr/>
        </p:nvSpPr>
        <p:spPr>
          <a:xfrm>
            <a:off x="8851768" y="1293206"/>
            <a:ext cx="1442436" cy="382319"/>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kern="1200" spc="-150">
                <a:solidFill>
                  <a:schemeClr val="tx1">
                    <a:lumMod val="75000"/>
                    <a:lumOff val="25000"/>
                  </a:schemeClr>
                </a:solidFill>
                <a:latin typeface="+mj-lt"/>
                <a:ea typeface="+mj-ea"/>
                <a:cs typeface="+mj-cs"/>
              </a:defRPr>
            </a:lvl1pPr>
          </a:lstStyle>
          <a:p>
            <a:r>
              <a:rPr lang="en-US" b="1" dirty="0"/>
              <a:t>Sex</a:t>
            </a:r>
            <a:endParaRPr lang="en-US" sz="2400" b="1" dirty="0"/>
          </a:p>
        </p:txBody>
      </p:sp>
      <p:sp>
        <p:nvSpPr>
          <p:cNvPr id="20" name="Content Placeholder 2">
            <a:extLst>
              <a:ext uri="{FF2B5EF4-FFF2-40B4-BE49-F238E27FC236}">
                <a16:creationId xmlns:a16="http://schemas.microsoft.com/office/drawing/2014/main" id="{73D0B94A-E05E-4F60-90CD-B78F91BFCED8}"/>
              </a:ext>
            </a:extLst>
          </p:cNvPr>
          <p:cNvSpPr>
            <a:spLocks noGrp="1"/>
          </p:cNvSpPr>
          <p:nvPr>
            <p:ph sz="half" idx="2"/>
          </p:nvPr>
        </p:nvSpPr>
        <p:spPr>
          <a:xfrm>
            <a:off x="8054340" y="2038666"/>
            <a:ext cx="3037292" cy="3441295"/>
          </a:xfrm>
        </p:spPr>
        <p:txBody>
          <a:bodyPr/>
          <a:lstStyle/>
          <a:p>
            <a:r>
              <a:rPr lang="en-US" sz="2400" b="0" i="0" dirty="0">
                <a:effectLst/>
                <a:latin typeface="Inter"/>
              </a:rPr>
              <a:t> Sex of the person. (1 = male; 0 = female)</a:t>
            </a:r>
          </a:p>
          <a:p>
            <a:r>
              <a:rPr lang="en-US" sz="2400" b="0" i="0" dirty="0">
                <a:effectLst/>
                <a:latin typeface="Inter"/>
              </a:rPr>
              <a:t>We might think that more number of men have heart disease but if we observe closely, we can see that more proportion of female have heart disease as compared to men.</a:t>
            </a:r>
            <a:endParaRPr lang="en-US" sz="2400" dirty="0"/>
          </a:p>
        </p:txBody>
      </p:sp>
      <p:pic>
        <p:nvPicPr>
          <p:cNvPr id="24" name="Picture 23">
            <a:extLst>
              <a:ext uri="{FF2B5EF4-FFF2-40B4-BE49-F238E27FC236}">
                <a16:creationId xmlns:a16="http://schemas.microsoft.com/office/drawing/2014/main" id="{74A65D52-2C55-46F1-BA77-BE34D5DE078F}"/>
              </a:ext>
            </a:extLst>
          </p:cNvPr>
          <p:cNvPicPr>
            <a:picLocks noChangeAspect="1"/>
          </p:cNvPicPr>
          <p:nvPr/>
        </p:nvPicPr>
        <p:blipFill>
          <a:blip r:embed="rId3"/>
          <a:stretch>
            <a:fillRect/>
          </a:stretch>
        </p:blipFill>
        <p:spPr>
          <a:xfrm>
            <a:off x="436860" y="970990"/>
            <a:ext cx="7236479" cy="5455010"/>
          </a:xfrm>
          <a:prstGeom prst="rect">
            <a:avLst/>
          </a:prstGeom>
        </p:spPr>
      </p:pic>
    </p:spTree>
    <p:extLst>
      <p:ext uri="{BB962C8B-B14F-4D97-AF65-F5344CB8AC3E}">
        <p14:creationId xmlns:p14="http://schemas.microsoft.com/office/powerpoint/2010/main" val="27612559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5FEAF5B-0380-4D9E-AFCD-1C09EBE77695}"/>
              </a:ext>
            </a:extLst>
          </p:cNvPr>
          <p:cNvSpPr>
            <a:spLocks noGrp="1"/>
          </p:cNvSpPr>
          <p:nvPr>
            <p:ph type="sldNum" sz="quarter" idx="15"/>
          </p:nvPr>
        </p:nvSpPr>
        <p:spPr>
          <a:xfrm>
            <a:off x="11091633" y="6456363"/>
            <a:ext cx="962795" cy="264330"/>
          </a:xfrm>
        </p:spPr>
        <p:txBody>
          <a:bodyPr/>
          <a:lstStyle/>
          <a:p>
            <a:r>
              <a:rPr lang="en-US" dirty="0"/>
              <a:t>page </a:t>
            </a:r>
            <a:fld id="{19B51A1E-902D-48AF-9020-955120F399B6}" type="slidenum">
              <a:rPr lang="en-US" b="1" i="1" smtClean="0"/>
              <a:pPr/>
              <a:t>22</a:t>
            </a:fld>
            <a:endParaRPr lang="en-US" b="1" i="1" dirty="0"/>
          </a:p>
        </p:txBody>
      </p:sp>
      <p:sp>
        <p:nvSpPr>
          <p:cNvPr id="9" name="Rectangle 8">
            <a:extLst>
              <a:ext uri="{FF2B5EF4-FFF2-40B4-BE49-F238E27FC236}">
                <a16:creationId xmlns:a16="http://schemas.microsoft.com/office/drawing/2014/main" id="{E7CE565E-939E-4CA4-961A-E3D1949EA266}"/>
              </a:ext>
            </a:extLst>
          </p:cNvPr>
          <p:cNvSpPr/>
          <p:nvPr/>
        </p:nvSpPr>
        <p:spPr>
          <a:xfrm>
            <a:off x="11022846" y="5692462"/>
            <a:ext cx="1100367" cy="64394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8B4567EF-2FD1-41CF-B1A2-CEEBDDA322D1}"/>
              </a:ext>
            </a:extLst>
          </p:cNvPr>
          <p:cNvSpPr/>
          <p:nvPr/>
        </p:nvSpPr>
        <p:spPr>
          <a:xfrm>
            <a:off x="142240" y="142240"/>
            <a:ext cx="10949393" cy="657845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itle 6">
            <a:extLst>
              <a:ext uri="{FF2B5EF4-FFF2-40B4-BE49-F238E27FC236}">
                <a16:creationId xmlns:a16="http://schemas.microsoft.com/office/drawing/2014/main" id="{C85784ED-02F5-4A98-83FE-32D4DB1925A5}"/>
              </a:ext>
            </a:extLst>
          </p:cNvPr>
          <p:cNvSpPr>
            <a:spLocks noGrp="1"/>
          </p:cNvSpPr>
          <p:nvPr>
            <p:ph type="title"/>
          </p:nvPr>
        </p:nvSpPr>
        <p:spPr>
          <a:xfrm>
            <a:off x="432000" y="432000"/>
            <a:ext cx="10143235" cy="432000"/>
          </a:xfrm>
        </p:spPr>
        <p:txBody>
          <a:bodyPr/>
          <a:lstStyle/>
          <a:p>
            <a:r>
              <a:rPr lang="en-US" b="1" dirty="0"/>
              <a:t>Failure by disease type</a:t>
            </a:r>
          </a:p>
        </p:txBody>
      </p:sp>
      <p:sp>
        <p:nvSpPr>
          <p:cNvPr id="15" name="Title 2">
            <a:extLst>
              <a:ext uri="{FF2B5EF4-FFF2-40B4-BE49-F238E27FC236}">
                <a16:creationId xmlns:a16="http://schemas.microsoft.com/office/drawing/2014/main" id="{F5153D38-13F1-4CC4-BC64-313DE40BD70F}"/>
              </a:ext>
            </a:extLst>
          </p:cNvPr>
          <p:cNvSpPr txBox="1">
            <a:spLocks/>
          </p:cNvSpPr>
          <p:nvPr/>
        </p:nvSpPr>
        <p:spPr>
          <a:xfrm>
            <a:off x="8295675" y="1192646"/>
            <a:ext cx="2279560" cy="382319"/>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kern="1200" spc="-150">
                <a:solidFill>
                  <a:schemeClr val="tx1">
                    <a:lumMod val="75000"/>
                    <a:lumOff val="25000"/>
                  </a:schemeClr>
                </a:solidFill>
                <a:latin typeface="+mj-lt"/>
                <a:ea typeface="+mj-ea"/>
                <a:cs typeface="+mj-cs"/>
              </a:defRPr>
            </a:lvl1pPr>
          </a:lstStyle>
          <a:p>
            <a:pPr marL="0" indent="0">
              <a:buFont typeface="Arial" panose="020B0604020202020204" pitchFamily="34" charset="0"/>
              <a:buNone/>
            </a:pPr>
            <a:r>
              <a:rPr lang="en-US" b="1" dirty="0"/>
              <a:t>Chest pain(cp)</a:t>
            </a:r>
          </a:p>
        </p:txBody>
      </p:sp>
      <p:sp>
        <p:nvSpPr>
          <p:cNvPr id="16" name="Content Placeholder 2">
            <a:extLst>
              <a:ext uri="{FF2B5EF4-FFF2-40B4-BE49-F238E27FC236}">
                <a16:creationId xmlns:a16="http://schemas.microsoft.com/office/drawing/2014/main" id="{A64E18C7-B416-45C1-9CD5-8256C6ED2A2E}"/>
              </a:ext>
            </a:extLst>
          </p:cNvPr>
          <p:cNvSpPr>
            <a:spLocks noGrp="1"/>
          </p:cNvSpPr>
          <p:nvPr>
            <p:ph sz="half" idx="2"/>
          </p:nvPr>
        </p:nvSpPr>
        <p:spPr>
          <a:xfrm>
            <a:off x="7600413" y="1962466"/>
            <a:ext cx="4007010" cy="4130314"/>
          </a:xfrm>
        </p:spPr>
        <p:txBody>
          <a:bodyPr/>
          <a:lstStyle/>
          <a:p>
            <a:pPr algn="l"/>
            <a:r>
              <a:rPr lang="en-US" sz="2400" b="0" i="0" dirty="0">
                <a:effectLst/>
                <a:latin typeface="Inter"/>
              </a:rPr>
              <a:t>Different Chest Pain Types:</a:t>
            </a:r>
          </a:p>
          <a:p>
            <a:pPr algn="l"/>
            <a:r>
              <a:rPr lang="en-US" sz="2400" dirty="0">
                <a:latin typeface="Inter"/>
              </a:rPr>
              <a:t>1</a:t>
            </a:r>
            <a:r>
              <a:rPr lang="en-US" sz="2400" b="0" i="0" dirty="0">
                <a:effectLst/>
                <a:latin typeface="Inter"/>
              </a:rPr>
              <a:t>: Typical angina: chest pain related decrease blood supply to the heart</a:t>
            </a:r>
          </a:p>
          <a:p>
            <a:pPr algn="l"/>
            <a:r>
              <a:rPr lang="en-US" sz="2400" b="0" i="0" dirty="0">
                <a:effectLst/>
                <a:latin typeface="Inter"/>
              </a:rPr>
              <a:t>2: Atypical angina: chest pain not related to heart</a:t>
            </a:r>
          </a:p>
          <a:p>
            <a:pPr algn="l"/>
            <a:r>
              <a:rPr lang="en-US" sz="2400" b="0" i="0" dirty="0">
                <a:effectLst/>
                <a:latin typeface="Inter"/>
              </a:rPr>
              <a:t>3: Non-anginal pain: typically esophageal spasms (non heart related)</a:t>
            </a:r>
          </a:p>
          <a:p>
            <a:pPr algn="l"/>
            <a:r>
              <a:rPr lang="en-US" sz="2400" dirty="0">
                <a:latin typeface="Inter"/>
              </a:rPr>
              <a:t>4</a:t>
            </a:r>
            <a:r>
              <a:rPr lang="en-US" sz="2400" b="0" i="0" dirty="0">
                <a:effectLst/>
                <a:latin typeface="Inter"/>
              </a:rPr>
              <a:t>: Asymptomatic: chest pain not showing signs of disease</a:t>
            </a:r>
          </a:p>
        </p:txBody>
      </p:sp>
      <p:pic>
        <p:nvPicPr>
          <p:cNvPr id="18" name="Picture 17">
            <a:extLst>
              <a:ext uri="{FF2B5EF4-FFF2-40B4-BE49-F238E27FC236}">
                <a16:creationId xmlns:a16="http://schemas.microsoft.com/office/drawing/2014/main" id="{81A5651B-E5A2-4188-B154-237B9EC95E53}"/>
              </a:ext>
            </a:extLst>
          </p:cNvPr>
          <p:cNvPicPr>
            <a:picLocks noChangeAspect="1"/>
          </p:cNvPicPr>
          <p:nvPr/>
        </p:nvPicPr>
        <p:blipFill>
          <a:blip r:embed="rId3"/>
          <a:stretch>
            <a:fillRect/>
          </a:stretch>
        </p:blipFill>
        <p:spPr>
          <a:xfrm>
            <a:off x="68787" y="1098413"/>
            <a:ext cx="7195308" cy="5357949"/>
          </a:xfrm>
          <a:prstGeom prst="rect">
            <a:avLst/>
          </a:prstGeom>
        </p:spPr>
      </p:pic>
    </p:spTree>
    <p:extLst>
      <p:ext uri="{BB962C8B-B14F-4D97-AF65-F5344CB8AC3E}">
        <p14:creationId xmlns:p14="http://schemas.microsoft.com/office/powerpoint/2010/main" val="22149154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085FC8A-10CB-4A6F-AB5A-24F43224CA60}"/>
              </a:ext>
            </a:extLst>
          </p:cNvPr>
          <p:cNvSpPr>
            <a:spLocks noGrp="1"/>
          </p:cNvSpPr>
          <p:nvPr>
            <p:ph type="sldNum" sz="quarter" idx="14"/>
          </p:nvPr>
        </p:nvSpPr>
        <p:spPr/>
        <p:txBody>
          <a:bodyPr/>
          <a:lstStyle/>
          <a:p>
            <a:r>
              <a:rPr lang="en-US" noProof="0"/>
              <a:t>page </a:t>
            </a:r>
            <a:fld id="{19B51A1E-902D-48AF-9020-955120F399B6}" type="slidenum">
              <a:rPr lang="en-US" b="1" i="1" noProof="0" smtClean="0"/>
              <a:pPr/>
              <a:t>23</a:t>
            </a:fld>
            <a:endParaRPr lang="en-US" b="1" i="1" noProof="0" dirty="0"/>
          </a:p>
        </p:txBody>
      </p:sp>
      <p:sp>
        <p:nvSpPr>
          <p:cNvPr id="6" name="Rectangle 5">
            <a:extLst>
              <a:ext uri="{FF2B5EF4-FFF2-40B4-BE49-F238E27FC236}">
                <a16:creationId xmlns:a16="http://schemas.microsoft.com/office/drawing/2014/main" id="{3C3192A0-767A-4B0D-8115-6437D7754778}"/>
              </a:ext>
            </a:extLst>
          </p:cNvPr>
          <p:cNvSpPr/>
          <p:nvPr/>
        </p:nvSpPr>
        <p:spPr>
          <a:xfrm>
            <a:off x="11091633" y="5913120"/>
            <a:ext cx="962795" cy="543243"/>
          </a:xfrm>
          <a:prstGeom prst="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59A3E71A-999C-4A43-BF18-F43ABCCD3C71}"/>
              </a:ext>
            </a:extLst>
          </p:cNvPr>
          <p:cNvSpPr/>
          <p:nvPr/>
        </p:nvSpPr>
        <p:spPr>
          <a:xfrm>
            <a:off x="137572" y="137307"/>
            <a:ext cx="11135360" cy="6583386"/>
          </a:xfrm>
          <a:prstGeom prst="rect">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itle 1">
            <a:extLst>
              <a:ext uri="{FF2B5EF4-FFF2-40B4-BE49-F238E27FC236}">
                <a16:creationId xmlns:a16="http://schemas.microsoft.com/office/drawing/2014/main" id="{8A02AACB-666C-48F5-963F-D7F540A7C530}"/>
              </a:ext>
            </a:extLst>
          </p:cNvPr>
          <p:cNvSpPr>
            <a:spLocks noGrp="1"/>
          </p:cNvSpPr>
          <p:nvPr>
            <p:ph type="title"/>
          </p:nvPr>
        </p:nvSpPr>
        <p:spPr>
          <a:xfrm>
            <a:off x="432000" y="432000"/>
            <a:ext cx="10143235" cy="432000"/>
          </a:xfrm>
        </p:spPr>
        <p:txBody>
          <a:bodyPr/>
          <a:lstStyle/>
          <a:p>
            <a:r>
              <a:rPr lang="en-US" b="1" dirty="0"/>
              <a:t>Failure by disease type</a:t>
            </a:r>
            <a:endParaRPr lang="en-IN" dirty="0"/>
          </a:p>
        </p:txBody>
      </p:sp>
      <p:pic>
        <p:nvPicPr>
          <p:cNvPr id="11" name="Picture 10">
            <a:extLst>
              <a:ext uri="{FF2B5EF4-FFF2-40B4-BE49-F238E27FC236}">
                <a16:creationId xmlns:a16="http://schemas.microsoft.com/office/drawing/2014/main" id="{8F9E19DF-D8E0-45B5-B76F-DDDCEE7512B5}"/>
              </a:ext>
            </a:extLst>
          </p:cNvPr>
          <p:cNvPicPr>
            <a:picLocks noChangeAspect="1"/>
          </p:cNvPicPr>
          <p:nvPr/>
        </p:nvPicPr>
        <p:blipFill>
          <a:blip r:embed="rId2"/>
          <a:stretch>
            <a:fillRect/>
          </a:stretch>
        </p:blipFill>
        <p:spPr>
          <a:xfrm>
            <a:off x="1" y="1169076"/>
            <a:ext cx="9377680" cy="5256924"/>
          </a:xfrm>
          <a:prstGeom prst="rect">
            <a:avLst/>
          </a:prstGeom>
        </p:spPr>
      </p:pic>
      <p:sp>
        <p:nvSpPr>
          <p:cNvPr id="12" name="Title 2">
            <a:extLst>
              <a:ext uri="{FF2B5EF4-FFF2-40B4-BE49-F238E27FC236}">
                <a16:creationId xmlns:a16="http://schemas.microsoft.com/office/drawing/2014/main" id="{8B5254BF-1720-4804-8EC5-D33CD426C26A}"/>
              </a:ext>
            </a:extLst>
          </p:cNvPr>
          <p:cNvSpPr txBox="1">
            <a:spLocks/>
          </p:cNvSpPr>
          <p:nvPr/>
        </p:nvSpPr>
        <p:spPr>
          <a:xfrm>
            <a:off x="10213481" y="1083398"/>
            <a:ext cx="723507" cy="382319"/>
          </a:xfrm>
          <a:prstGeom prst="rect">
            <a:avLst/>
          </a:prstGeom>
        </p:spPr>
        <p:txBody>
          <a:bodyPr vert="horz" lIns="0" tIns="0" rIns="0" bIns="0" rtlCol="0" anchor="ctr">
            <a:noAutofit/>
          </a:bodyPr>
          <a:lstStyle>
            <a:lvl1pPr algn="l" defTabSz="914400" rtl="0" eaLnBrk="1" latinLnBrk="0" hangingPunct="1">
              <a:lnSpc>
                <a:spcPct val="90000"/>
              </a:lnSpc>
              <a:spcBef>
                <a:spcPct val="0"/>
              </a:spcBef>
              <a:buNone/>
              <a:defRPr sz="3200" kern="1200" spc="-150">
                <a:solidFill>
                  <a:schemeClr val="tx1">
                    <a:lumMod val="75000"/>
                    <a:lumOff val="25000"/>
                  </a:schemeClr>
                </a:solidFill>
                <a:latin typeface="+mj-lt"/>
                <a:ea typeface="+mj-ea"/>
                <a:cs typeface="+mj-cs"/>
              </a:defRPr>
            </a:lvl1pPr>
          </a:lstStyle>
          <a:p>
            <a:pPr marL="0" indent="0">
              <a:buFont typeface="Arial" panose="020B0604020202020204" pitchFamily="34" charset="0"/>
              <a:buNone/>
            </a:pPr>
            <a:r>
              <a:rPr lang="en-US" b="1" dirty="0"/>
              <a:t>Age</a:t>
            </a:r>
          </a:p>
        </p:txBody>
      </p:sp>
      <p:sp>
        <p:nvSpPr>
          <p:cNvPr id="13" name="Content Placeholder 2">
            <a:extLst>
              <a:ext uri="{FF2B5EF4-FFF2-40B4-BE49-F238E27FC236}">
                <a16:creationId xmlns:a16="http://schemas.microsoft.com/office/drawing/2014/main" id="{392A87A7-7BF4-45EC-ACA3-FFDB8285A51B}"/>
              </a:ext>
            </a:extLst>
          </p:cNvPr>
          <p:cNvSpPr txBox="1">
            <a:spLocks/>
          </p:cNvSpPr>
          <p:nvPr/>
        </p:nvSpPr>
        <p:spPr>
          <a:xfrm>
            <a:off x="9759462" y="2007503"/>
            <a:ext cx="2026138" cy="3058977"/>
          </a:xfrm>
          <a:prstGeom prst="rect">
            <a:avLst/>
          </a:prstGeom>
        </p:spPr>
        <p:txBody>
          <a:bodyPr/>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0" i="0" dirty="0">
                <a:effectLst/>
                <a:latin typeface="Inter"/>
              </a:rPr>
              <a:t>There is no particular age at which the person is more prone to having heart disease, which proves that age is just a number.</a:t>
            </a:r>
            <a:endParaRPr lang="en-US" sz="2400" dirty="0">
              <a:latin typeface="Inter"/>
            </a:endParaRPr>
          </a:p>
        </p:txBody>
      </p:sp>
    </p:spTree>
    <p:extLst>
      <p:ext uri="{BB962C8B-B14F-4D97-AF65-F5344CB8AC3E}">
        <p14:creationId xmlns:p14="http://schemas.microsoft.com/office/powerpoint/2010/main" val="22203839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14B17-52F5-46A1-AD04-E263BF6C070F}"/>
              </a:ext>
            </a:extLst>
          </p:cNvPr>
          <p:cNvSpPr>
            <a:spLocks noGrp="1"/>
          </p:cNvSpPr>
          <p:nvPr>
            <p:ph type="title"/>
          </p:nvPr>
        </p:nvSpPr>
        <p:spPr>
          <a:xfrm>
            <a:off x="432000" y="431999"/>
            <a:ext cx="10143235" cy="6024363"/>
          </a:xfrm>
        </p:spPr>
        <p:txBody>
          <a:bodyPr/>
          <a:lstStyle/>
          <a:p>
            <a:r>
              <a:rPr lang="en-US" sz="2400" dirty="0"/>
              <a:t>1.  A </a:t>
            </a:r>
            <a:r>
              <a:rPr lang="en-US" sz="2400" b="1" dirty="0"/>
              <a:t>confusion matrix</a:t>
            </a:r>
            <a:r>
              <a:rPr lang="en-US" sz="2400" dirty="0"/>
              <a:t> is a table that is often used to describe the performance of a classification   	model (or "classifier") on a set of test data for which the true values are known. </a:t>
            </a:r>
            <a:br>
              <a:rPr lang="en-US" sz="2400" dirty="0"/>
            </a:br>
            <a:r>
              <a:rPr lang="en-US" sz="2400" dirty="0"/>
              <a:t>	The classification report visualizer displays the precision, recall, F1, and support scores 	for the model.</a:t>
            </a:r>
            <a:br>
              <a:rPr lang="en-US" sz="2400" dirty="0"/>
            </a:br>
            <a:br>
              <a:rPr lang="en-US" sz="2400" dirty="0"/>
            </a:br>
            <a:r>
              <a:rPr lang="en-US" sz="2400" dirty="0"/>
              <a:t>2. There are four ways to check if the </a:t>
            </a:r>
            <a:r>
              <a:rPr lang="en-US" sz="2400" b="1" dirty="0"/>
              <a:t>predictions</a:t>
            </a:r>
            <a:r>
              <a:rPr lang="en-US" sz="2400" dirty="0"/>
              <a:t> are right or wrong:</a:t>
            </a:r>
            <a:br>
              <a:rPr lang="en-US" sz="2400" dirty="0"/>
            </a:br>
            <a:br>
              <a:rPr lang="en-US" sz="2400" dirty="0"/>
            </a:br>
            <a:r>
              <a:rPr lang="en-US" sz="2400" dirty="0"/>
              <a:t>	a. </a:t>
            </a:r>
            <a:r>
              <a:rPr lang="en-US" sz="2400" b="1" dirty="0"/>
              <a:t>TN / True Negative</a:t>
            </a:r>
            <a:r>
              <a:rPr lang="en-US" sz="2400" dirty="0"/>
              <a:t>: the case was negative and predicted negative</a:t>
            </a:r>
            <a:br>
              <a:rPr lang="en-US" sz="2400" dirty="0"/>
            </a:br>
            <a:r>
              <a:rPr lang="en-US" sz="2400" dirty="0"/>
              <a:t>	b. </a:t>
            </a:r>
            <a:r>
              <a:rPr lang="en-US" sz="2400" b="1" dirty="0"/>
              <a:t>TP / True Positive</a:t>
            </a:r>
            <a:r>
              <a:rPr lang="en-US" sz="2400" dirty="0"/>
              <a:t>: the case was positive and predicted positive</a:t>
            </a:r>
            <a:br>
              <a:rPr lang="en-US" sz="2400" dirty="0"/>
            </a:br>
            <a:r>
              <a:rPr lang="en-US" sz="2400" dirty="0"/>
              <a:t>	c. </a:t>
            </a:r>
            <a:r>
              <a:rPr lang="en-US" sz="2400" b="1" dirty="0"/>
              <a:t>FN / False Negative</a:t>
            </a:r>
            <a:r>
              <a:rPr lang="en-US" sz="2400" dirty="0"/>
              <a:t>: the case was positive but predicted negative</a:t>
            </a:r>
            <a:br>
              <a:rPr lang="en-US" sz="2400" dirty="0"/>
            </a:br>
            <a:r>
              <a:rPr lang="en-US" sz="2400" dirty="0"/>
              <a:t>	d. </a:t>
            </a:r>
            <a:r>
              <a:rPr lang="en-US" sz="2400" b="1" dirty="0"/>
              <a:t>FP / False Positive</a:t>
            </a:r>
            <a:r>
              <a:rPr lang="en-US" sz="2400" dirty="0"/>
              <a:t>: the case was negative but predicted positive</a:t>
            </a:r>
            <a:br>
              <a:rPr lang="en-US" sz="2400" dirty="0"/>
            </a:br>
            <a:br>
              <a:rPr lang="en-US" sz="2400" dirty="0"/>
            </a:br>
            <a:r>
              <a:rPr lang="en-US" sz="2400" dirty="0"/>
              <a:t>3. </a:t>
            </a:r>
            <a:r>
              <a:rPr lang="en-US" sz="2400" b="1" dirty="0"/>
              <a:t>Precision</a:t>
            </a:r>
            <a:r>
              <a:rPr lang="en-US" sz="2400" dirty="0"/>
              <a:t> is the ability of a classifier not to label an instance positive that is actually negative. For each class, it is defined as the ratio of true positives to the sum of a true positive and false positive.</a:t>
            </a:r>
            <a:br>
              <a:rPr lang="en-US" sz="2400" dirty="0"/>
            </a:br>
            <a:r>
              <a:rPr lang="en-US" sz="2400" dirty="0"/>
              <a:t>	Precision:- Accuracy of positive predictions.</a:t>
            </a:r>
            <a:br>
              <a:rPr lang="en-US" sz="2400" dirty="0"/>
            </a:br>
            <a:r>
              <a:rPr lang="en-US" sz="2400" dirty="0"/>
              <a:t>	Precision = TP/(TP + FP)</a:t>
            </a:r>
          </a:p>
        </p:txBody>
      </p:sp>
      <p:sp>
        <p:nvSpPr>
          <p:cNvPr id="3" name="Slide Number Placeholder 2">
            <a:extLst>
              <a:ext uri="{FF2B5EF4-FFF2-40B4-BE49-F238E27FC236}">
                <a16:creationId xmlns:a16="http://schemas.microsoft.com/office/drawing/2014/main" id="{D4D99BAF-CEB9-46AE-8CE8-3B53EE23FE3E}"/>
              </a:ext>
            </a:extLst>
          </p:cNvPr>
          <p:cNvSpPr>
            <a:spLocks noGrp="1"/>
          </p:cNvSpPr>
          <p:nvPr>
            <p:ph type="sldNum" sz="quarter" idx="14"/>
          </p:nvPr>
        </p:nvSpPr>
        <p:spPr/>
        <p:txBody>
          <a:bodyPr/>
          <a:lstStyle/>
          <a:p>
            <a:r>
              <a:rPr lang="en-US" noProof="0"/>
              <a:t>page </a:t>
            </a:r>
            <a:fld id="{19B51A1E-902D-48AF-9020-955120F399B6}" type="slidenum">
              <a:rPr lang="en-US" b="1" i="1" noProof="0" smtClean="0"/>
              <a:pPr/>
              <a:t>24</a:t>
            </a:fld>
            <a:endParaRPr lang="en-US" b="1" i="1" noProof="0" dirty="0"/>
          </a:p>
        </p:txBody>
      </p:sp>
      <p:sp>
        <p:nvSpPr>
          <p:cNvPr id="4" name="Rectangle 3">
            <a:extLst>
              <a:ext uri="{FF2B5EF4-FFF2-40B4-BE49-F238E27FC236}">
                <a16:creationId xmlns:a16="http://schemas.microsoft.com/office/drawing/2014/main" id="{D0E0DE09-FDA5-4C78-9D82-593CE0FDFB92}"/>
              </a:ext>
            </a:extLst>
          </p:cNvPr>
          <p:cNvSpPr/>
          <p:nvPr/>
        </p:nvSpPr>
        <p:spPr>
          <a:xfrm>
            <a:off x="11022846" y="5692462"/>
            <a:ext cx="1100367" cy="64394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1928381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17FA8-4E17-432C-AADB-B74B1A8036E9}"/>
              </a:ext>
            </a:extLst>
          </p:cNvPr>
          <p:cNvSpPr>
            <a:spLocks noGrp="1"/>
          </p:cNvSpPr>
          <p:nvPr>
            <p:ph type="title"/>
          </p:nvPr>
        </p:nvSpPr>
        <p:spPr>
          <a:xfrm>
            <a:off x="419121" y="431999"/>
            <a:ext cx="10143235" cy="6024363"/>
          </a:xfrm>
        </p:spPr>
        <p:txBody>
          <a:bodyPr/>
          <a:lstStyle/>
          <a:p>
            <a:r>
              <a:rPr lang="en-US" sz="2400" dirty="0">
                <a:latin typeface="+mn-lt"/>
              </a:rPr>
              <a:t>4. </a:t>
            </a:r>
            <a:r>
              <a:rPr lang="en-US" sz="2400" b="1" dirty="0">
                <a:latin typeface="+mn-lt"/>
              </a:rPr>
              <a:t>Recall</a:t>
            </a:r>
            <a:r>
              <a:rPr lang="en-US" sz="2400" dirty="0">
                <a:latin typeface="+mn-lt"/>
              </a:rPr>
              <a:t> is the ability of a classifier to find all positive instances. For each class it is defined as the 	ratio of true positives to the sum of true positives and false negatives.</a:t>
            </a:r>
            <a:br>
              <a:rPr lang="en-US" sz="2400" dirty="0">
                <a:latin typeface="+mn-lt"/>
              </a:rPr>
            </a:br>
            <a:r>
              <a:rPr lang="en-US" sz="2400" dirty="0">
                <a:latin typeface="+mn-lt"/>
              </a:rPr>
              <a:t>		Recall:- Fraction of positives that were correctly identified.</a:t>
            </a:r>
            <a:br>
              <a:rPr lang="en-US" sz="2400" dirty="0">
                <a:latin typeface="+mn-lt"/>
              </a:rPr>
            </a:br>
            <a:r>
              <a:rPr lang="en-US" sz="2400" dirty="0">
                <a:latin typeface="+mn-lt"/>
              </a:rPr>
              <a:t>		Recall = TP/(TP+FN)</a:t>
            </a:r>
            <a:br>
              <a:rPr lang="en-US" sz="2400" dirty="0">
                <a:latin typeface="+mn-lt"/>
              </a:rPr>
            </a:br>
            <a:br>
              <a:rPr lang="en-US" sz="2400" dirty="0">
                <a:latin typeface="+mn-lt"/>
              </a:rPr>
            </a:br>
            <a:r>
              <a:rPr lang="en-US" sz="2400" dirty="0">
                <a:latin typeface="+mn-lt"/>
              </a:rPr>
              <a:t>5. The </a:t>
            </a:r>
            <a:r>
              <a:rPr lang="en-US" sz="2400" b="1" dirty="0">
                <a:latin typeface="+mn-lt"/>
              </a:rPr>
              <a:t>F1 score</a:t>
            </a:r>
            <a:r>
              <a:rPr lang="en-US" sz="2400" dirty="0">
                <a:latin typeface="+mn-lt"/>
              </a:rPr>
              <a:t> is a weighted harmonic mean of precision and recall such that the best score is 	1.0 and the worst is 0. F1 Score = 2*(Recall * Precision) / (Recall + Precision)</a:t>
            </a:r>
            <a:br>
              <a:rPr lang="en-US" sz="2400" dirty="0">
                <a:latin typeface="+mn-lt"/>
              </a:rPr>
            </a:br>
            <a:br>
              <a:rPr lang="en-US" sz="2400" dirty="0">
                <a:latin typeface="+mn-lt"/>
              </a:rPr>
            </a:br>
            <a:r>
              <a:rPr lang="en-US" sz="2400" dirty="0">
                <a:latin typeface="+mn-lt"/>
              </a:rPr>
              <a:t>6. </a:t>
            </a:r>
            <a:r>
              <a:rPr lang="en-US" sz="2400" b="1" dirty="0">
                <a:latin typeface="+mn-lt"/>
              </a:rPr>
              <a:t>Support</a:t>
            </a:r>
            <a:r>
              <a:rPr lang="en-US" sz="2400" dirty="0">
                <a:latin typeface="+mn-lt"/>
              </a:rPr>
              <a:t> is the number of actual occurrences of the class in the specified dataset. Imbalanced 	support in the training data may indicate structural weaknesses in the reported scores 	of the classifier and could indicate the need for stratified sampling or rebalancing. 	</a:t>
            </a:r>
            <a:br>
              <a:rPr lang="en-US" sz="2400" dirty="0">
                <a:latin typeface="+mn-lt"/>
              </a:rPr>
            </a:br>
            <a:endParaRPr lang="en-US" sz="2400" dirty="0">
              <a:latin typeface="+mn-lt"/>
            </a:endParaRPr>
          </a:p>
        </p:txBody>
      </p:sp>
      <p:sp>
        <p:nvSpPr>
          <p:cNvPr id="3" name="Slide Number Placeholder 2">
            <a:extLst>
              <a:ext uri="{FF2B5EF4-FFF2-40B4-BE49-F238E27FC236}">
                <a16:creationId xmlns:a16="http://schemas.microsoft.com/office/drawing/2014/main" id="{3D6849B0-5B6E-477C-BFE2-B6BEBC89B18B}"/>
              </a:ext>
            </a:extLst>
          </p:cNvPr>
          <p:cNvSpPr>
            <a:spLocks noGrp="1"/>
          </p:cNvSpPr>
          <p:nvPr>
            <p:ph type="sldNum" sz="quarter" idx="14"/>
          </p:nvPr>
        </p:nvSpPr>
        <p:spPr/>
        <p:txBody>
          <a:bodyPr/>
          <a:lstStyle/>
          <a:p>
            <a:r>
              <a:rPr lang="en-US" noProof="0"/>
              <a:t>page </a:t>
            </a:r>
            <a:fld id="{19B51A1E-902D-48AF-9020-955120F399B6}" type="slidenum">
              <a:rPr lang="en-US" b="1" i="1" noProof="0" smtClean="0"/>
              <a:pPr/>
              <a:t>25</a:t>
            </a:fld>
            <a:endParaRPr lang="en-US" b="1" i="1" noProof="0" dirty="0"/>
          </a:p>
        </p:txBody>
      </p:sp>
      <p:sp>
        <p:nvSpPr>
          <p:cNvPr id="4" name="Rectangle 3">
            <a:extLst>
              <a:ext uri="{FF2B5EF4-FFF2-40B4-BE49-F238E27FC236}">
                <a16:creationId xmlns:a16="http://schemas.microsoft.com/office/drawing/2014/main" id="{41757CD9-AD43-49B2-8AB0-E0299C080AC6}"/>
              </a:ext>
            </a:extLst>
          </p:cNvPr>
          <p:cNvSpPr/>
          <p:nvPr/>
        </p:nvSpPr>
        <p:spPr>
          <a:xfrm>
            <a:off x="11022846" y="5692462"/>
            <a:ext cx="1100367" cy="64394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010989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26E77-2F4A-4D8D-8E22-983433E9745F}"/>
              </a:ext>
            </a:extLst>
          </p:cNvPr>
          <p:cNvSpPr>
            <a:spLocks noGrp="1"/>
          </p:cNvSpPr>
          <p:nvPr>
            <p:ph type="title"/>
          </p:nvPr>
        </p:nvSpPr>
        <p:spPr/>
        <p:txBody>
          <a:bodyPr/>
          <a:lstStyle/>
          <a:p>
            <a:r>
              <a:rPr lang="en-US" sz="3200" b="1" dirty="0"/>
              <a:t>K-Nearest </a:t>
            </a:r>
            <a:r>
              <a:rPr lang="en-IN" sz="3200" b="1" dirty="0"/>
              <a:t>Neighbour</a:t>
            </a:r>
            <a:r>
              <a:rPr lang="en-IN" sz="3200" dirty="0"/>
              <a:t> </a:t>
            </a:r>
            <a:r>
              <a:rPr lang="en-US" b="1" dirty="0"/>
              <a:t> Result</a:t>
            </a:r>
          </a:p>
        </p:txBody>
      </p:sp>
      <p:sp>
        <p:nvSpPr>
          <p:cNvPr id="3" name="Slide Number Placeholder 2">
            <a:extLst>
              <a:ext uri="{FF2B5EF4-FFF2-40B4-BE49-F238E27FC236}">
                <a16:creationId xmlns:a16="http://schemas.microsoft.com/office/drawing/2014/main" id="{298CD105-CB7A-4AEC-83C5-53B5DE752D36}"/>
              </a:ext>
            </a:extLst>
          </p:cNvPr>
          <p:cNvSpPr>
            <a:spLocks noGrp="1"/>
          </p:cNvSpPr>
          <p:nvPr>
            <p:ph type="sldNum" sz="quarter" idx="14"/>
          </p:nvPr>
        </p:nvSpPr>
        <p:spPr/>
        <p:txBody>
          <a:bodyPr/>
          <a:lstStyle/>
          <a:p>
            <a:r>
              <a:rPr lang="en-US" noProof="0"/>
              <a:t>page </a:t>
            </a:r>
            <a:fld id="{19B51A1E-902D-48AF-9020-955120F399B6}" type="slidenum">
              <a:rPr lang="en-US" b="1" i="1" noProof="0" smtClean="0"/>
              <a:pPr/>
              <a:t>26</a:t>
            </a:fld>
            <a:endParaRPr lang="en-US" b="1" i="1" noProof="0" dirty="0"/>
          </a:p>
        </p:txBody>
      </p:sp>
      <p:sp>
        <p:nvSpPr>
          <p:cNvPr id="4" name="Subtitle 2">
            <a:extLst>
              <a:ext uri="{FF2B5EF4-FFF2-40B4-BE49-F238E27FC236}">
                <a16:creationId xmlns:a16="http://schemas.microsoft.com/office/drawing/2014/main" id="{3FD74B52-4CA1-476C-B488-ABD108A6AC24}"/>
              </a:ext>
            </a:extLst>
          </p:cNvPr>
          <p:cNvSpPr txBox="1">
            <a:spLocks/>
          </p:cNvSpPr>
          <p:nvPr/>
        </p:nvSpPr>
        <p:spPr bwMode="black">
          <a:xfrm>
            <a:off x="279826" y="1049397"/>
            <a:ext cx="10143235" cy="5406965"/>
          </a:xfrm>
          <a:prstGeom prst="rect">
            <a:avLst/>
          </a:prstGeom>
        </p:spPr>
        <p:txBody>
          <a:bodyPr/>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sp>
        <p:nvSpPr>
          <p:cNvPr id="6" name="TextBox 5">
            <a:extLst>
              <a:ext uri="{FF2B5EF4-FFF2-40B4-BE49-F238E27FC236}">
                <a16:creationId xmlns:a16="http://schemas.microsoft.com/office/drawing/2014/main" id="{168BCC73-A433-48B0-899E-1BCB5A9BAB72}"/>
              </a:ext>
            </a:extLst>
          </p:cNvPr>
          <p:cNvSpPr txBox="1"/>
          <p:nvPr/>
        </p:nvSpPr>
        <p:spPr>
          <a:xfrm>
            <a:off x="283038" y="1049397"/>
            <a:ext cx="10808595" cy="5016758"/>
          </a:xfrm>
          <a:prstGeom prst="rect">
            <a:avLst/>
          </a:prstGeom>
          <a:noFill/>
        </p:spPr>
        <p:txBody>
          <a:bodyPr wrap="square">
            <a:spAutoFit/>
          </a:bodyPr>
          <a:lstStyle/>
          <a:p>
            <a:pPr marL="0" indent="0">
              <a:buNone/>
            </a:pPr>
            <a:r>
              <a:rPr lang="en-US" sz="2000" dirty="0"/>
              <a:t>Train Result:</a:t>
            </a:r>
          </a:p>
          <a:p>
            <a:pPr marL="0" indent="0">
              <a:buNone/>
            </a:pPr>
            <a:r>
              <a:rPr lang="en-US" sz="2000" dirty="0"/>
              <a:t>================================================</a:t>
            </a:r>
          </a:p>
          <a:p>
            <a:pPr marL="0" indent="0">
              <a:buNone/>
            </a:pPr>
            <a:r>
              <a:rPr lang="en-US" sz="2000" dirty="0"/>
              <a:t>Accuracy Score: 86.94%</a:t>
            </a:r>
          </a:p>
          <a:p>
            <a:pPr marL="0" indent="0">
              <a:buNone/>
            </a:pPr>
            <a:r>
              <a:rPr lang="en-US" sz="2000" dirty="0"/>
              <a:t>_______________________________________________</a:t>
            </a:r>
          </a:p>
          <a:p>
            <a:pPr marL="0" indent="0">
              <a:buNone/>
            </a:pPr>
            <a:r>
              <a:rPr lang="en-US" sz="2000" dirty="0"/>
              <a:t>F1 Score: 0.85</a:t>
            </a:r>
          </a:p>
          <a:p>
            <a:pPr marL="0" indent="0">
              <a:buNone/>
            </a:pPr>
            <a:r>
              <a:rPr lang="en-US" sz="2000" dirty="0"/>
              <a:t>_______________________________________________</a:t>
            </a:r>
          </a:p>
          <a:p>
            <a:pPr marL="0" indent="0">
              <a:buNone/>
            </a:pPr>
            <a:r>
              <a:rPr lang="en-US" sz="2000" dirty="0"/>
              <a:t>CLASSIFICATION REPORT:</a:t>
            </a:r>
          </a:p>
          <a:p>
            <a:pPr marL="0" indent="0">
              <a:buNone/>
            </a:pPr>
            <a:r>
              <a:rPr lang="en-US" sz="2000" dirty="0"/>
              <a:t>                    	0           		1  		accuracy   	macro avg  	weighted avg</a:t>
            </a:r>
          </a:p>
          <a:p>
            <a:pPr marL="0" indent="0">
              <a:buNone/>
            </a:pPr>
            <a:r>
              <a:rPr lang="en-US" sz="2000" dirty="0"/>
              <a:t>precision    	0.859375    	0.882979  	0.869369    	0.871177     	 0.870114</a:t>
            </a:r>
          </a:p>
          <a:p>
            <a:pPr marL="0" indent="0">
              <a:buNone/>
            </a:pPr>
            <a:r>
              <a:rPr lang="en-US" sz="2000" dirty="0"/>
              <a:t>recall       	0.909091    	0.821782  	0.869369    	0.865437      	0.869369</a:t>
            </a:r>
          </a:p>
          <a:p>
            <a:pPr marL="0" indent="0">
              <a:buNone/>
            </a:pPr>
            <a:r>
              <a:rPr lang="en-US" sz="2000" dirty="0"/>
              <a:t>f1-score     	0.883534    	0.851282  	0.869369    	0.867408      	0.868861</a:t>
            </a:r>
          </a:p>
          <a:p>
            <a:pPr marL="0" indent="0">
              <a:buNone/>
            </a:pPr>
            <a:r>
              <a:rPr lang="en-US" sz="2000" dirty="0"/>
              <a:t>support    	121.000000  	101.000000  	0.869369  	222.000000    	222.000000</a:t>
            </a:r>
          </a:p>
          <a:p>
            <a:pPr marL="0" indent="0">
              <a:buNone/>
            </a:pPr>
            <a:r>
              <a:rPr lang="en-US" sz="2000" dirty="0"/>
              <a:t>_______________________________________________</a:t>
            </a:r>
          </a:p>
          <a:p>
            <a:pPr marL="0" indent="0">
              <a:buNone/>
            </a:pPr>
            <a:r>
              <a:rPr lang="en-US" sz="2000" dirty="0"/>
              <a:t>Confusion Matrix: </a:t>
            </a:r>
          </a:p>
          <a:p>
            <a:pPr marL="0" indent="0">
              <a:buNone/>
            </a:pPr>
            <a:r>
              <a:rPr lang="en-US" sz="2000" dirty="0"/>
              <a:t> [[110  11]</a:t>
            </a:r>
          </a:p>
          <a:p>
            <a:pPr marL="0" indent="0">
              <a:buNone/>
            </a:pPr>
            <a:r>
              <a:rPr lang="en-US" sz="2000" dirty="0"/>
              <a:t> [ 18  83]]</a:t>
            </a:r>
          </a:p>
        </p:txBody>
      </p:sp>
      <p:sp>
        <p:nvSpPr>
          <p:cNvPr id="7" name="Rectangle 6">
            <a:extLst>
              <a:ext uri="{FF2B5EF4-FFF2-40B4-BE49-F238E27FC236}">
                <a16:creationId xmlns:a16="http://schemas.microsoft.com/office/drawing/2014/main" id="{8F2BD649-7D37-4A86-BA8F-961F7E2937AB}"/>
              </a:ext>
            </a:extLst>
          </p:cNvPr>
          <p:cNvSpPr/>
          <p:nvPr/>
        </p:nvSpPr>
        <p:spPr>
          <a:xfrm>
            <a:off x="11022846" y="5692462"/>
            <a:ext cx="1100367" cy="64394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1085908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95CE88C-38FC-4E14-BDFB-B34115D61B92}"/>
              </a:ext>
            </a:extLst>
          </p:cNvPr>
          <p:cNvSpPr>
            <a:spLocks noGrp="1"/>
          </p:cNvSpPr>
          <p:nvPr>
            <p:ph type="sldNum" sz="quarter" idx="13"/>
          </p:nvPr>
        </p:nvSpPr>
        <p:spPr/>
        <p:txBody>
          <a:bodyPr/>
          <a:lstStyle/>
          <a:p>
            <a:r>
              <a:rPr lang="en-US" noProof="0"/>
              <a:t>page </a:t>
            </a:r>
            <a:fld id="{19B51A1E-902D-48AF-9020-955120F399B6}" type="slidenum">
              <a:rPr lang="en-US" b="1" i="1" noProof="0" smtClean="0"/>
              <a:pPr/>
              <a:t>27</a:t>
            </a:fld>
            <a:endParaRPr lang="en-US" b="1" i="1" noProof="0" dirty="0"/>
          </a:p>
        </p:txBody>
      </p:sp>
      <p:sp>
        <p:nvSpPr>
          <p:cNvPr id="3" name="Subtitle 2">
            <a:extLst>
              <a:ext uri="{FF2B5EF4-FFF2-40B4-BE49-F238E27FC236}">
                <a16:creationId xmlns:a16="http://schemas.microsoft.com/office/drawing/2014/main" id="{7E1F0307-72F6-43E9-A8EB-B36DA55F4767}"/>
              </a:ext>
            </a:extLst>
          </p:cNvPr>
          <p:cNvSpPr txBox="1">
            <a:spLocks/>
          </p:cNvSpPr>
          <p:nvPr/>
        </p:nvSpPr>
        <p:spPr bwMode="black">
          <a:xfrm>
            <a:off x="228310" y="315301"/>
            <a:ext cx="10981882" cy="6141061"/>
          </a:xfrm>
          <a:prstGeom prst="rect">
            <a:avLst/>
          </a:prstGeom>
        </p:spPr>
        <p:txBody>
          <a:bodyPr/>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Test Result:</a:t>
            </a:r>
          </a:p>
          <a:p>
            <a:pPr marL="0" indent="0">
              <a:buNone/>
            </a:pPr>
            <a:r>
              <a:rPr lang="en-US" dirty="0"/>
              <a:t>================================================</a:t>
            </a:r>
          </a:p>
          <a:p>
            <a:pPr marL="0" indent="0">
              <a:buNone/>
            </a:pPr>
            <a:r>
              <a:rPr lang="en-US" dirty="0"/>
              <a:t>Accuracy Score: 80.00%</a:t>
            </a:r>
          </a:p>
          <a:p>
            <a:pPr marL="0" indent="0">
              <a:buNone/>
            </a:pPr>
            <a:r>
              <a:rPr lang="en-US" dirty="0"/>
              <a:t>_______________________________________________</a:t>
            </a:r>
          </a:p>
          <a:p>
            <a:pPr marL="0" indent="0">
              <a:buNone/>
            </a:pPr>
            <a:r>
              <a:rPr lang="en-US" dirty="0"/>
              <a:t>F1 Score: 0.77</a:t>
            </a:r>
          </a:p>
          <a:p>
            <a:pPr marL="0" indent="0">
              <a:buNone/>
            </a:pPr>
            <a:r>
              <a:rPr lang="en-US" dirty="0"/>
              <a:t>_______________________________________________</a:t>
            </a:r>
          </a:p>
          <a:p>
            <a:pPr marL="0" indent="0">
              <a:buNone/>
            </a:pPr>
            <a:r>
              <a:rPr lang="en-US" dirty="0"/>
              <a:t>CLASSIFICATION REPORT:</a:t>
            </a:r>
          </a:p>
          <a:p>
            <a:pPr marL="0" indent="0">
              <a:buNone/>
            </a:pPr>
            <a:r>
              <a:rPr lang="en-US" dirty="0"/>
              <a:t>                   		0          		1  		accuracy  	macro avg  	weighted avg</a:t>
            </a:r>
          </a:p>
          <a:p>
            <a:pPr marL="0" indent="0">
              <a:buNone/>
            </a:pPr>
            <a:r>
              <a:rPr lang="en-US" dirty="0"/>
              <a:t>precision   	0.760870   	0.862069       	0.8   		0.811469      	0.809445</a:t>
            </a:r>
          </a:p>
          <a:p>
            <a:pPr marL="0" indent="0">
              <a:buNone/>
            </a:pPr>
            <a:r>
              <a:rPr lang="en-US" dirty="0"/>
              <a:t>recall      		0.897436   	0.694444       	0.8   		0.795940      	0.800000</a:t>
            </a:r>
          </a:p>
          <a:p>
            <a:pPr marL="0" indent="0">
              <a:buNone/>
            </a:pPr>
            <a:r>
              <a:rPr lang="en-US" dirty="0"/>
              <a:t>f1-score    	0.823529   	0.769231       	0.8   		0.796380      	0.797466</a:t>
            </a:r>
          </a:p>
          <a:p>
            <a:pPr marL="0" indent="0">
              <a:buNone/>
            </a:pPr>
            <a:r>
              <a:rPr lang="en-US" dirty="0"/>
              <a:t>support    	39.000000  	36.000000       	0.8  		75.000000     	75.000000</a:t>
            </a:r>
          </a:p>
          <a:p>
            <a:pPr marL="0" indent="0">
              <a:buNone/>
            </a:pPr>
            <a:r>
              <a:rPr lang="en-US" dirty="0"/>
              <a:t>_______________________________________________</a:t>
            </a:r>
          </a:p>
          <a:p>
            <a:pPr marL="0" indent="0">
              <a:buNone/>
            </a:pPr>
            <a:r>
              <a:rPr lang="en-US" dirty="0"/>
              <a:t>Confusion Matrix: </a:t>
            </a:r>
          </a:p>
          <a:p>
            <a:pPr marL="0" indent="0">
              <a:buNone/>
            </a:pPr>
            <a:r>
              <a:rPr lang="en-US" dirty="0"/>
              <a:t> [[35  4]</a:t>
            </a:r>
          </a:p>
          <a:p>
            <a:pPr marL="0" indent="0">
              <a:buNone/>
            </a:pPr>
            <a:r>
              <a:rPr lang="en-US" dirty="0"/>
              <a:t> [11 25]]</a:t>
            </a:r>
          </a:p>
        </p:txBody>
      </p:sp>
      <p:sp>
        <p:nvSpPr>
          <p:cNvPr id="4" name="Rectangle 3">
            <a:extLst>
              <a:ext uri="{FF2B5EF4-FFF2-40B4-BE49-F238E27FC236}">
                <a16:creationId xmlns:a16="http://schemas.microsoft.com/office/drawing/2014/main" id="{FA97F7B8-D8BE-4E6F-B4A6-AF3E793794D7}"/>
              </a:ext>
            </a:extLst>
          </p:cNvPr>
          <p:cNvSpPr/>
          <p:nvPr/>
        </p:nvSpPr>
        <p:spPr>
          <a:xfrm>
            <a:off x="11022846" y="5692462"/>
            <a:ext cx="1100367" cy="64394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2766771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CF765-3689-405D-BE58-2B9BA48E32D3}"/>
              </a:ext>
            </a:extLst>
          </p:cNvPr>
          <p:cNvSpPr>
            <a:spLocks noGrp="1"/>
          </p:cNvSpPr>
          <p:nvPr>
            <p:ph type="title"/>
          </p:nvPr>
        </p:nvSpPr>
        <p:spPr>
          <a:xfrm>
            <a:off x="432000" y="216001"/>
            <a:ext cx="10143235" cy="432000"/>
          </a:xfrm>
        </p:spPr>
        <p:txBody>
          <a:bodyPr/>
          <a:lstStyle/>
          <a:p>
            <a:r>
              <a:rPr lang="en-US" b="1" dirty="0"/>
              <a:t>SVM result</a:t>
            </a:r>
          </a:p>
        </p:txBody>
      </p:sp>
      <p:sp>
        <p:nvSpPr>
          <p:cNvPr id="3" name="Slide Number Placeholder 2">
            <a:extLst>
              <a:ext uri="{FF2B5EF4-FFF2-40B4-BE49-F238E27FC236}">
                <a16:creationId xmlns:a16="http://schemas.microsoft.com/office/drawing/2014/main" id="{1FE8E6FA-D9B8-45D0-A250-6FAD370DABC8}"/>
              </a:ext>
            </a:extLst>
          </p:cNvPr>
          <p:cNvSpPr>
            <a:spLocks noGrp="1"/>
          </p:cNvSpPr>
          <p:nvPr>
            <p:ph type="sldNum" sz="quarter" idx="14"/>
          </p:nvPr>
        </p:nvSpPr>
        <p:spPr/>
        <p:txBody>
          <a:bodyPr/>
          <a:lstStyle/>
          <a:p>
            <a:r>
              <a:rPr lang="en-US" noProof="0"/>
              <a:t>page </a:t>
            </a:r>
            <a:fld id="{19B51A1E-902D-48AF-9020-955120F399B6}" type="slidenum">
              <a:rPr lang="en-US" b="1" i="1" noProof="0" smtClean="0"/>
              <a:pPr/>
              <a:t>28</a:t>
            </a:fld>
            <a:endParaRPr lang="en-US" b="1" i="1" noProof="0" dirty="0"/>
          </a:p>
        </p:txBody>
      </p:sp>
      <p:sp>
        <p:nvSpPr>
          <p:cNvPr id="4" name="Subtitle 2">
            <a:extLst>
              <a:ext uri="{FF2B5EF4-FFF2-40B4-BE49-F238E27FC236}">
                <a16:creationId xmlns:a16="http://schemas.microsoft.com/office/drawing/2014/main" id="{4602A1DF-EC84-4798-9651-3EA0A1C4C4CA}"/>
              </a:ext>
            </a:extLst>
          </p:cNvPr>
          <p:cNvSpPr txBox="1">
            <a:spLocks/>
          </p:cNvSpPr>
          <p:nvPr/>
        </p:nvSpPr>
        <p:spPr bwMode="black">
          <a:xfrm>
            <a:off x="178385" y="648000"/>
            <a:ext cx="11581615" cy="5561999"/>
          </a:xfrm>
          <a:prstGeom prst="rect">
            <a:avLst/>
          </a:prstGeom>
        </p:spPr>
        <p:txBody>
          <a:bodyPr/>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t>Train Result:</a:t>
            </a:r>
          </a:p>
          <a:p>
            <a:pPr marL="0" indent="0">
              <a:buNone/>
            </a:pPr>
            <a:r>
              <a:rPr lang="en-US" sz="1800" dirty="0"/>
              <a:t>================================================</a:t>
            </a:r>
          </a:p>
          <a:p>
            <a:pPr marL="0" indent="0">
              <a:buNone/>
            </a:pPr>
            <a:r>
              <a:rPr lang="en-US" sz="1800" dirty="0"/>
              <a:t>Accuracy Score: 92.79%</a:t>
            </a:r>
          </a:p>
          <a:p>
            <a:pPr marL="0" indent="0">
              <a:buNone/>
            </a:pPr>
            <a:r>
              <a:rPr lang="en-US" sz="1800" dirty="0"/>
              <a:t>_______________________________________________</a:t>
            </a:r>
          </a:p>
          <a:p>
            <a:pPr marL="0" indent="0">
              <a:buNone/>
            </a:pPr>
            <a:r>
              <a:rPr lang="en-US" sz="1800" dirty="0"/>
              <a:t>F1 Score: 0.92 </a:t>
            </a:r>
          </a:p>
          <a:p>
            <a:pPr marL="0" indent="0">
              <a:buNone/>
            </a:pPr>
            <a:r>
              <a:rPr lang="en-US" sz="1800" dirty="0"/>
              <a:t>_______________________________________________</a:t>
            </a:r>
          </a:p>
          <a:p>
            <a:pPr marL="0" indent="0">
              <a:buNone/>
            </a:pPr>
            <a:r>
              <a:rPr lang="en-US" sz="1800" dirty="0"/>
              <a:t>CLASSIFICATION REPORT:</a:t>
            </a:r>
          </a:p>
          <a:p>
            <a:pPr marL="0" indent="0">
              <a:buNone/>
            </a:pPr>
            <a:r>
              <a:rPr lang="en-US" sz="1800" dirty="0"/>
              <a:t> 		0           		1  		accuracy   	macro avg  	weighted avg</a:t>
            </a:r>
          </a:p>
          <a:p>
            <a:pPr marL="0" indent="0">
              <a:buNone/>
            </a:pPr>
            <a:r>
              <a:rPr lang="en-US" sz="1800" dirty="0"/>
              <a:t>precision    	0.906977    	0.956989  	0.927928    	0.931983      	0.929730</a:t>
            </a:r>
          </a:p>
          <a:p>
            <a:pPr marL="0" indent="0">
              <a:buNone/>
            </a:pPr>
            <a:r>
              <a:rPr lang="en-US" sz="1800" dirty="0"/>
              <a:t>recall       		0.966942    	0.881188  	0.927928    	0.924065      	0.927928</a:t>
            </a:r>
          </a:p>
          <a:p>
            <a:pPr marL="0" indent="0">
              <a:buNone/>
            </a:pPr>
            <a:r>
              <a:rPr lang="en-US" sz="1800" dirty="0"/>
              <a:t>f1-score     	0.936000    	0.917526  	0.927928    	0.926763      	0.927595</a:t>
            </a:r>
          </a:p>
          <a:p>
            <a:pPr marL="0" indent="0">
              <a:buNone/>
            </a:pPr>
            <a:r>
              <a:rPr lang="en-US" sz="1800" dirty="0"/>
              <a:t>support    	121.000000  	101.000000  	0.927928  	222.000000    	222.000000 _______________________________________________</a:t>
            </a:r>
          </a:p>
          <a:p>
            <a:pPr marL="0" indent="0">
              <a:buNone/>
            </a:pPr>
            <a:r>
              <a:rPr lang="en-US" sz="1800" dirty="0"/>
              <a:t>Confusion Matrix: </a:t>
            </a:r>
          </a:p>
          <a:p>
            <a:pPr marL="0" indent="0">
              <a:buNone/>
            </a:pPr>
            <a:r>
              <a:rPr lang="en-US" sz="1800" dirty="0"/>
              <a:t> [[110  11]</a:t>
            </a:r>
          </a:p>
          <a:p>
            <a:pPr marL="0" indent="0">
              <a:buNone/>
            </a:pPr>
            <a:r>
              <a:rPr lang="en-US" sz="1800" dirty="0"/>
              <a:t> [ 18  83]]</a:t>
            </a:r>
            <a:endParaRPr lang="en-US" dirty="0"/>
          </a:p>
        </p:txBody>
      </p:sp>
      <p:sp>
        <p:nvSpPr>
          <p:cNvPr id="5" name="Rectangle 4">
            <a:extLst>
              <a:ext uri="{FF2B5EF4-FFF2-40B4-BE49-F238E27FC236}">
                <a16:creationId xmlns:a16="http://schemas.microsoft.com/office/drawing/2014/main" id="{922A6B9E-1833-4A09-AC28-2F7CC7FC1D09}"/>
              </a:ext>
            </a:extLst>
          </p:cNvPr>
          <p:cNvSpPr/>
          <p:nvPr/>
        </p:nvSpPr>
        <p:spPr>
          <a:xfrm>
            <a:off x="11022846" y="5692462"/>
            <a:ext cx="1100367" cy="64394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6417646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1CCC01D-9E47-4BCC-8561-F20A3CFBC8E0}"/>
              </a:ext>
            </a:extLst>
          </p:cNvPr>
          <p:cNvSpPr>
            <a:spLocks noGrp="1"/>
          </p:cNvSpPr>
          <p:nvPr>
            <p:ph type="sldNum" sz="quarter" idx="13"/>
          </p:nvPr>
        </p:nvSpPr>
        <p:spPr/>
        <p:txBody>
          <a:bodyPr/>
          <a:lstStyle/>
          <a:p>
            <a:r>
              <a:rPr lang="en-US" noProof="0"/>
              <a:t>page </a:t>
            </a:r>
            <a:fld id="{19B51A1E-902D-48AF-9020-955120F399B6}" type="slidenum">
              <a:rPr lang="en-US" b="1" i="1" noProof="0" smtClean="0"/>
              <a:pPr/>
              <a:t>29</a:t>
            </a:fld>
            <a:endParaRPr lang="en-US" b="1" i="1" noProof="0" dirty="0"/>
          </a:p>
        </p:txBody>
      </p:sp>
      <p:sp>
        <p:nvSpPr>
          <p:cNvPr id="3" name="Subtitle 2">
            <a:extLst>
              <a:ext uri="{FF2B5EF4-FFF2-40B4-BE49-F238E27FC236}">
                <a16:creationId xmlns:a16="http://schemas.microsoft.com/office/drawing/2014/main" id="{F761D2FD-4E29-4628-BAB2-2D427C07101D}"/>
              </a:ext>
            </a:extLst>
          </p:cNvPr>
          <p:cNvSpPr txBox="1">
            <a:spLocks/>
          </p:cNvSpPr>
          <p:nvPr/>
        </p:nvSpPr>
        <p:spPr bwMode="black">
          <a:xfrm>
            <a:off x="228310" y="371348"/>
            <a:ext cx="11182372" cy="6115303"/>
          </a:xfrm>
          <a:prstGeom prst="rect">
            <a:avLst/>
          </a:prstGeom>
        </p:spPr>
        <p:txBody>
          <a:bodyPr/>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Test Result:</a:t>
            </a:r>
          </a:p>
          <a:p>
            <a:pPr marL="0" indent="0">
              <a:buNone/>
            </a:pPr>
            <a:r>
              <a:rPr lang="en-US" dirty="0"/>
              <a:t>================================================</a:t>
            </a:r>
          </a:p>
          <a:p>
            <a:pPr marL="0" indent="0">
              <a:buNone/>
            </a:pPr>
            <a:r>
              <a:rPr lang="en-US" dirty="0"/>
              <a:t>Accuracy Score: 84.00%</a:t>
            </a:r>
          </a:p>
          <a:p>
            <a:pPr marL="0" indent="0">
              <a:buNone/>
            </a:pPr>
            <a:r>
              <a:rPr lang="en-US" dirty="0"/>
              <a:t>_______________________________________________</a:t>
            </a:r>
          </a:p>
          <a:p>
            <a:pPr marL="0" indent="0">
              <a:buNone/>
            </a:pPr>
            <a:r>
              <a:rPr lang="en-US" dirty="0"/>
              <a:t>F1 Score: 0.81</a:t>
            </a:r>
          </a:p>
          <a:p>
            <a:pPr marL="0" indent="0">
              <a:buNone/>
            </a:pPr>
            <a:r>
              <a:rPr lang="en-US" dirty="0"/>
              <a:t>_______________________________________________</a:t>
            </a:r>
          </a:p>
          <a:p>
            <a:pPr marL="0" indent="0">
              <a:buNone/>
            </a:pPr>
            <a:r>
              <a:rPr lang="en-US" dirty="0"/>
              <a:t>CLASSIFICATION REPORT:</a:t>
            </a:r>
          </a:p>
          <a:p>
            <a:pPr marL="0" indent="0">
              <a:buNone/>
            </a:pPr>
            <a:r>
              <a:rPr lang="en-US" dirty="0"/>
              <a:t>                   		0          		1  		accuracy  	macro avg  	weighted avg</a:t>
            </a:r>
          </a:p>
          <a:p>
            <a:pPr marL="0" indent="0">
              <a:buNone/>
            </a:pPr>
            <a:r>
              <a:rPr lang="en-US" dirty="0"/>
              <a:t>precision   	0.787234   	0.928571      	0.84   		0.857903      	0.855076</a:t>
            </a:r>
          </a:p>
          <a:p>
            <a:pPr marL="0" indent="0">
              <a:buNone/>
            </a:pPr>
            <a:r>
              <a:rPr lang="en-US" dirty="0"/>
              <a:t>recall      		0.948718   	0.722222      	0.84   		0.835470      	0.840000</a:t>
            </a:r>
          </a:p>
          <a:p>
            <a:pPr marL="0" indent="0">
              <a:buNone/>
            </a:pPr>
            <a:r>
              <a:rPr lang="en-US" dirty="0"/>
              <a:t>f1-score    	0.860465   	0.812500      	0.84   		0.836483      	0.837442</a:t>
            </a:r>
          </a:p>
          <a:p>
            <a:pPr marL="0" indent="0">
              <a:buNone/>
            </a:pPr>
            <a:r>
              <a:rPr lang="en-US" dirty="0"/>
              <a:t>support    	39.000000  	36.000000      	0.84  		75.000000     	75.000000</a:t>
            </a:r>
          </a:p>
          <a:p>
            <a:pPr marL="0" indent="0">
              <a:buNone/>
            </a:pPr>
            <a:r>
              <a:rPr lang="en-US" dirty="0"/>
              <a:t>_______________________________________________</a:t>
            </a:r>
          </a:p>
          <a:p>
            <a:pPr marL="0" indent="0">
              <a:buNone/>
            </a:pPr>
            <a:r>
              <a:rPr lang="en-US" dirty="0"/>
              <a:t>Confusion Matrix: </a:t>
            </a:r>
          </a:p>
          <a:p>
            <a:pPr marL="0" indent="0">
              <a:buNone/>
            </a:pPr>
            <a:r>
              <a:rPr lang="en-US" dirty="0"/>
              <a:t> [[37  2]</a:t>
            </a:r>
          </a:p>
          <a:p>
            <a:pPr marL="0" indent="0">
              <a:buNone/>
            </a:pPr>
            <a:r>
              <a:rPr lang="en-US" dirty="0"/>
              <a:t> [10 26]]</a:t>
            </a:r>
          </a:p>
        </p:txBody>
      </p:sp>
      <p:sp>
        <p:nvSpPr>
          <p:cNvPr id="4" name="Rectangle 3">
            <a:extLst>
              <a:ext uri="{FF2B5EF4-FFF2-40B4-BE49-F238E27FC236}">
                <a16:creationId xmlns:a16="http://schemas.microsoft.com/office/drawing/2014/main" id="{B0FCAB39-336C-412D-BAD4-80BC52DE13E2}"/>
              </a:ext>
            </a:extLst>
          </p:cNvPr>
          <p:cNvSpPr/>
          <p:nvPr/>
        </p:nvSpPr>
        <p:spPr>
          <a:xfrm>
            <a:off x="11022846" y="5692462"/>
            <a:ext cx="1100367" cy="64394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5625031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alpha val="24000"/>
          </a:schemeClr>
        </a:solidFill>
        <a:effectLst/>
      </p:bgPr>
    </p:bg>
    <p:spTree>
      <p:nvGrpSpPr>
        <p:cNvPr id="1" name=""/>
        <p:cNvGrpSpPr/>
        <p:nvPr/>
      </p:nvGrpSpPr>
      <p:grpSpPr>
        <a:xfrm>
          <a:off x="0" y="0"/>
          <a:ext cx="0" cy="0"/>
          <a:chOff x="0" y="0"/>
          <a:chExt cx="0" cy="0"/>
        </a:xfrm>
      </p:grpSpPr>
      <p:pic>
        <p:nvPicPr>
          <p:cNvPr id="21" name="Picture Placeholder 20" descr="Image of digital blood sugar machine and an empty bottle of test strips turned on its side.">
            <a:extLst>
              <a:ext uri="{FF2B5EF4-FFF2-40B4-BE49-F238E27FC236}">
                <a16:creationId xmlns:a16="http://schemas.microsoft.com/office/drawing/2014/main" id="{F4941105-96AE-42F4-A7DC-B53030B85312}"/>
              </a:ext>
            </a:extLst>
          </p:cNvPr>
          <p:cNvPicPr>
            <a:picLocks noGrp="1" noChangeAspect="1"/>
          </p:cNvPicPr>
          <p:nvPr>
            <p:ph type="pic" sz="quarter" idx="10"/>
          </p:nvPr>
        </p:nvPicPr>
        <p:blipFill rotWithShape="1">
          <a:blip r:embed="rId3" cstate="screen">
            <a:extLst>
              <a:ext uri="{28A0092B-C50C-407E-A947-70E740481C1C}">
                <a14:useLocalDpi xmlns:a14="http://schemas.microsoft.com/office/drawing/2010/main"/>
              </a:ext>
            </a:extLst>
          </a:blip>
          <a:srcRect/>
          <a:stretch/>
        </p:blipFill>
        <p:spPr/>
      </p:pic>
      <p:sp>
        <p:nvSpPr>
          <p:cNvPr id="25" name="Rectangle 24">
            <a:extLst>
              <a:ext uri="{FF2B5EF4-FFF2-40B4-BE49-F238E27FC236}">
                <a16:creationId xmlns:a16="http://schemas.microsoft.com/office/drawing/2014/main" id="{856BDBEA-2EB9-46A6-9498-C171B6423C9B}"/>
              </a:ext>
              <a:ext uri="{C183D7F6-B498-43B3-948B-1728B52AA6E4}">
                <adec:decorative xmlns:adec="http://schemas.microsoft.com/office/drawing/2017/decorative" val="1"/>
              </a:ext>
            </a:extLst>
          </p:cNvPr>
          <p:cNvSpPr/>
          <p:nvPr/>
        </p:nvSpPr>
        <p:spPr bwMode="ltGray">
          <a:xfrm rot="5400000">
            <a:off x="7151842" y="-373218"/>
            <a:ext cx="3292475" cy="4311960"/>
          </a:xfrm>
          <a:prstGeom prst="rect">
            <a:avLst/>
          </a:prstGeom>
          <a:solidFill>
            <a:schemeClr val="accent1">
              <a:lumMod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C2754AEE-CBBA-41D9-960E-3119BC1B8D1B}"/>
              </a:ext>
              <a:ext uri="{C183D7F6-B498-43B3-948B-1728B52AA6E4}">
                <adec:decorative xmlns:adec="http://schemas.microsoft.com/office/drawing/2017/decorative" val="1"/>
              </a:ext>
            </a:extLst>
          </p:cNvPr>
          <p:cNvSpPr/>
          <p:nvPr/>
        </p:nvSpPr>
        <p:spPr bwMode="invGray">
          <a:xfrm rot="5400000">
            <a:off x="7151842" y="2919257"/>
            <a:ext cx="3292475" cy="431196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87C2AC9A-0FD0-4DA8-99B4-C440A1D15DA4}"/>
              </a:ext>
            </a:extLst>
          </p:cNvPr>
          <p:cNvSpPr>
            <a:spLocks noGrp="1"/>
          </p:cNvSpPr>
          <p:nvPr>
            <p:ph type="ctrTitle"/>
          </p:nvPr>
        </p:nvSpPr>
        <p:spPr bwMode="black">
          <a:xfrm>
            <a:off x="6792425" y="236061"/>
            <a:ext cx="3565418" cy="1824907"/>
          </a:xfrm>
        </p:spPr>
        <p:txBody>
          <a:bodyPr/>
          <a:lstStyle/>
          <a:p>
            <a:pPr algn="ctr"/>
            <a:r>
              <a:rPr lang="en-US" sz="4800" b="1" dirty="0"/>
              <a:t>Problem Statement</a:t>
            </a:r>
          </a:p>
        </p:txBody>
      </p:sp>
      <p:sp>
        <p:nvSpPr>
          <p:cNvPr id="5" name="Slide Number Placeholder 4">
            <a:extLst>
              <a:ext uri="{FF2B5EF4-FFF2-40B4-BE49-F238E27FC236}">
                <a16:creationId xmlns:a16="http://schemas.microsoft.com/office/drawing/2014/main" id="{350FC2AC-377D-452C-9D03-2F9F7AC5B560}"/>
              </a:ext>
            </a:extLst>
          </p:cNvPr>
          <p:cNvSpPr>
            <a:spLocks noGrp="1"/>
          </p:cNvSpPr>
          <p:nvPr>
            <p:ph type="sldNum" sz="quarter" idx="12"/>
          </p:nvPr>
        </p:nvSpPr>
        <p:spPr/>
        <p:txBody>
          <a:bodyPr/>
          <a:lstStyle/>
          <a:p>
            <a:r>
              <a:rPr lang="en-US" dirty="0"/>
              <a:t>page </a:t>
            </a:r>
            <a:fld id="{19B51A1E-902D-48AF-9020-955120F399B6}" type="slidenum">
              <a:rPr lang="en-US" smtClean="0"/>
              <a:pPr/>
              <a:t>3</a:t>
            </a:fld>
            <a:endParaRPr lang="en-US" dirty="0"/>
          </a:p>
        </p:txBody>
      </p:sp>
      <p:sp>
        <p:nvSpPr>
          <p:cNvPr id="8" name="Subtitle 3">
            <a:extLst>
              <a:ext uri="{FF2B5EF4-FFF2-40B4-BE49-F238E27FC236}">
                <a16:creationId xmlns:a16="http://schemas.microsoft.com/office/drawing/2014/main" id="{051BCDFA-FABC-4C89-B83E-92B3A0EF89C3}"/>
              </a:ext>
            </a:extLst>
          </p:cNvPr>
          <p:cNvSpPr txBox="1">
            <a:spLocks/>
          </p:cNvSpPr>
          <p:nvPr/>
        </p:nvSpPr>
        <p:spPr bwMode="black">
          <a:xfrm>
            <a:off x="279027" y="476518"/>
            <a:ext cx="6137655" cy="5603006"/>
          </a:xfrm>
          <a:prstGeom prst="rect">
            <a:avLst/>
          </a:prstGeom>
        </p:spPr>
        <p:txBody>
          <a:bodyPr vert="horz" lIns="0" tIns="0" rIns="0" bIns="0" rtlCol="0">
            <a:noAutofit/>
          </a:bodyPr>
          <a:lstStyle>
            <a:lvl1pPr marL="0" indent="0" algn="r" defTabSz="914400" rtl="0" eaLnBrk="1" latinLnBrk="0" hangingPunct="1">
              <a:lnSpc>
                <a:spcPct val="90000"/>
              </a:lnSpc>
              <a:spcBef>
                <a:spcPts val="1000"/>
              </a:spcBef>
              <a:buFont typeface="Arial" panose="020B0604020202020204" pitchFamily="34" charset="0"/>
              <a:buNone/>
              <a:defRPr sz="240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16000" indent="-215640" algn="l">
              <a:lnSpc>
                <a:spcPct val="100000"/>
              </a:lnSpc>
              <a:buClr>
                <a:srgbClr val="000000"/>
              </a:buClr>
              <a:buSzPct val="45000"/>
              <a:buFont typeface="Wingdings" charset="2"/>
              <a:buChar char=""/>
            </a:pPr>
            <a:r>
              <a:rPr lang="en-US" sz="2000" b="1" strike="noStrike" spc="-1" dirty="0">
                <a:solidFill>
                  <a:srgbClr val="000000"/>
                </a:solidFill>
                <a:latin typeface="Arial" panose="020B0604020202020204" pitchFamily="34" charset="0"/>
                <a:cs typeface="Arial" panose="020B0604020202020204" pitchFamily="34" charset="0"/>
              </a:rPr>
              <a:t>Through this project we are going to observe different cardiac issues and habits of people which catalyzes the risk of CVD </a:t>
            </a:r>
            <a:endParaRPr lang="en-US" sz="2000" b="0" strike="noStrike" spc="-1" dirty="0">
              <a:latin typeface="Arial" panose="020B0604020202020204" pitchFamily="34" charset="0"/>
              <a:cs typeface="Arial" panose="020B0604020202020204" pitchFamily="34" charset="0"/>
            </a:endParaRPr>
          </a:p>
          <a:p>
            <a:pPr algn="l">
              <a:lnSpc>
                <a:spcPct val="100000"/>
              </a:lnSpc>
            </a:pPr>
            <a:endParaRPr lang="en-US" sz="2000" b="0" strike="noStrike" spc="-1" dirty="0">
              <a:latin typeface="Arial" panose="020B0604020202020204" pitchFamily="34" charset="0"/>
              <a:cs typeface="Arial" panose="020B0604020202020204" pitchFamily="34" charset="0"/>
            </a:endParaRPr>
          </a:p>
          <a:p>
            <a:pPr marL="216000" indent="-215640" algn="l">
              <a:lnSpc>
                <a:spcPct val="100000"/>
              </a:lnSpc>
              <a:buClr>
                <a:srgbClr val="000000"/>
              </a:buClr>
              <a:buSzPct val="45000"/>
              <a:buFont typeface="Wingdings" charset="2"/>
              <a:buChar char=""/>
            </a:pPr>
            <a:r>
              <a:rPr lang="en-US" sz="2000" b="1" strike="noStrike" spc="-1" dirty="0">
                <a:solidFill>
                  <a:srgbClr val="000000"/>
                </a:solidFill>
                <a:latin typeface="Arial" panose="020B0604020202020204" pitchFamily="34" charset="0"/>
                <a:cs typeface="Arial" panose="020B0604020202020204" pitchFamily="34" charset="0"/>
              </a:rPr>
              <a:t>We will predict whether someone is going to have a cardiac arrest and help people to correct their daily habits which pushes them towards the risk of CVD.</a:t>
            </a:r>
            <a:endParaRPr lang="en-US" sz="2000" b="0" strike="noStrike" spc="-1" dirty="0">
              <a:latin typeface="Arial" panose="020B0604020202020204" pitchFamily="34" charset="0"/>
              <a:cs typeface="Arial" panose="020B0604020202020204" pitchFamily="34" charset="0"/>
            </a:endParaRPr>
          </a:p>
        </p:txBody>
      </p:sp>
      <p:sp>
        <p:nvSpPr>
          <p:cNvPr id="9" name="Rectangle 8">
            <a:extLst>
              <a:ext uri="{FF2B5EF4-FFF2-40B4-BE49-F238E27FC236}">
                <a16:creationId xmlns:a16="http://schemas.microsoft.com/office/drawing/2014/main" id="{4D1870EC-E46D-48A0-BCA8-3D6458E980AD}"/>
              </a:ext>
            </a:extLst>
          </p:cNvPr>
          <p:cNvSpPr/>
          <p:nvPr/>
        </p:nvSpPr>
        <p:spPr>
          <a:xfrm>
            <a:off x="11022846" y="5692462"/>
            <a:ext cx="1100367" cy="64394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298562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BBF33E8-FC1E-4725-A636-8182953A492C}"/>
              </a:ext>
            </a:extLst>
          </p:cNvPr>
          <p:cNvSpPr>
            <a:spLocks noGrp="1"/>
          </p:cNvSpPr>
          <p:nvPr>
            <p:ph type="sldNum" sz="quarter" idx="14"/>
          </p:nvPr>
        </p:nvSpPr>
        <p:spPr/>
        <p:txBody>
          <a:bodyPr/>
          <a:lstStyle/>
          <a:p>
            <a:r>
              <a:rPr lang="en-US" noProof="0"/>
              <a:t>page </a:t>
            </a:r>
            <a:fld id="{19B51A1E-902D-48AF-9020-955120F399B6}" type="slidenum">
              <a:rPr lang="en-US" b="1" i="1" noProof="0" smtClean="0"/>
              <a:pPr/>
              <a:t>30</a:t>
            </a:fld>
            <a:endParaRPr lang="en-US" b="1" i="1" noProof="0" dirty="0"/>
          </a:p>
        </p:txBody>
      </p:sp>
      <p:sp>
        <p:nvSpPr>
          <p:cNvPr id="7" name="Rectangle 6">
            <a:extLst>
              <a:ext uri="{FF2B5EF4-FFF2-40B4-BE49-F238E27FC236}">
                <a16:creationId xmlns:a16="http://schemas.microsoft.com/office/drawing/2014/main" id="{6D382C87-99DD-49D2-B2FD-309BE23EA911}"/>
              </a:ext>
            </a:extLst>
          </p:cNvPr>
          <p:cNvSpPr/>
          <p:nvPr/>
        </p:nvSpPr>
        <p:spPr>
          <a:xfrm>
            <a:off x="11091633" y="5872480"/>
            <a:ext cx="1100367" cy="50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82D33E56-CCEC-475E-9C72-80F7FBE3F65B}"/>
              </a:ext>
            </a:extLst>
          </p:cNvPr>
          <p:cNvSpPr/>
          <p:nvPr/>
        </p:nvSpPr>
        <p:spPr>
          <a:xfrm>
            <a:off x="121920" y="111760"/>
            <a:ext cx="10969713" cy="660893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itle 1">
            <a:extLst>
              <a:ext uri="{FF2B5EF4-FFF2-40B4-BE49-F238E27FC236}">
                <a16:creationId xmlns:a16="http://schemas.microsoft.com/office/drawing/2014/main" id="{1BB7F945-77C6-44C4-98E9-FBBEBBC47794}"/>
              </a:ext>
            </a:extLst>
          </p:cNvPr>
          <p:cNvSpPr>
            <a:spLocks noGrp="1"/>
          </p:cNvSpPr>
          <p:nvPr>
            <p:ph type="title"/>
          </p:nvPr>
        </p:nvSpPr>
        <p:spPr>
          <a:xfrm>
            <a:off x="432000" y="432000"/>
            <a:ext cx="10143235" cy="432000"/>
          </a:xfrm>
        </p:spPr>
        <p:txBody>
          <a:bodyPr/>
          <a:lstStyle/>
          <a:p>
            <a:r>
              <a:rPr lang="en-US" b="1" dirty="0"/>
              <a:t>Accuracies of Classifiers Used</a:t>
            </a:r>
          </a:p>
        </p:txBody>
      </p:sp>
      <p:graphicFrame>
        <p:nvGraphicFramePr>
          <p:cNvPr id="12" name="Table 12">
            <a:extLst>
              <a:ext uri="{FF2B5EF4-FFF2-40B4-BE49-F238E27FC236}">
                <a16:creationId xmlns:a16="http://schemas.microsoft.com/office/drawing/2014/main" id="{2AFC20FC-D43D-4267-BD03-4498EB852CB8}"/>
              </a:ext>
            </a:extLst>
          </p:cNvPr>
          <p:cNvGraphicFramePr>
            <a:graphicFrameLocks noGrp="1"/>
          </p:cNvGraphicFramePr>
          <p:nvPr>
            <p:extLst>
              <p:ext uri="{D42A27DB-BD31-4B8C-83A1-F6EECF244321}">
                <p14:modId xmlns:p14="http://schemas.microsoft.com/office/powerpoint/2010/main" val="692779011"/>
              </p:ext>
            </p:extLst>
          </p:nvPr>
        </p:nvGraphicFramePr>
        <p:xfrm>
          <a:off x="1439617" y="2856587"/>
          <a:ext cx="8127999" cy="1097280"/>
        </p:xfrm>
        <a:graphic>
          <a:graphicData uri="http://schemas.openxmlformats.org/drawingml/2006/table">
            <a:tbl>
              <a:tblPr firstRow="1" bandRow="1">
                <a:tableStyleId>{306799F8-075E-4A3A-A7F6-7FBC6576F1A4}</a:tableStyleId>
              </a:tblPr>
              <a:tblGrid>
                <a:gridCol w="2709333">
                  <a:extLst>
                    <a:ext uri="{9D8B030D-6E8A-4147-A177-3AD203B41FA5}">
                      <a16:colId xmlns:a16="http://schemas.microsoft.com/office/drawing/2014/main" val="2145053533"/>
                    </a:ext>
                  </a:extLst>
                </a:gridCol>
                <a:gridCol w="2709333">
                  <a:extLst>
                    <a:ext uri="{9D8B030D-6E8A-4147-A177-3AD203B41FA5}">
                      <a16:colId xmlns:a16="http://schemas.microsoft.com/office/drawing/2014/main" val="1854389986"/>
                    </a:ext>
                  </a:extLst>
                </a:gridCol>
                <a:gridCol w="2709333">
                  <a:extLst>
                    <a:ext uri="{9D8B030D-6E8A-4147-A177-3AD203B41FA5}">
                      <a16:colId xmlns:a16="http://schemas.microsoft.com/office/drawing/2014/main" val="774849651"/>
                    </a:ext>
                  </a:extLst>
                </a:gridCol>
              </a:tblGrid>
              <a:tr h="0">
                <a:tc>
                  <a:txBody>
                    <a:bodyPr/>
                    <a:lstStyle/>
                    <a:p>
                      <a:pPr algn="ctr" fontAlgn="ctr"/>
                      <a:endParaRPr lang="en-IN" b="1"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b="1" dirty="0">
                          <a:effectLst/>
                        </a:rPr>
                        <a:t>Train Accuracy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b="1" dirty="0">
                          <a:effectLst/>
                        </a:rPr>
                        <a:t>Test Accuracy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59151804"/>
                  </a:ext>
                </a:extLst>
              </a:tr>
              <a:tr h="328907">
                <a:tc>
                  <a:txBody>
                    <a:bodyPr/>
                    <a:lstStyle/>
                    <a:p>
                      <a:pPr algn="ctr" fontAlgn="ctr"/>
                      <a:r>
                        <a:rPr lang="en-IN" b="1">
                          <a:effectLst/>
                        </a:rPr>
                        <a:t>K-Nearest Neighbor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a:effectLst/>
                        </a:rPr>
                        <a:t>86.94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a:effectLst/>
                        </a:rPr>
                        <a:t>80.0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62769579"/>
                  </a:ext>
                </a:extLst>
              </a:tr>
              <a:tr h="328907">
                <a:tc>
                  <a:txBody>
                    <a:bodyPr/>
                    <a:lstStyle/>
                    <a:p>
                      <a:pPr algn="ctr" fontAlgn="ctr"/>
                      <a:r>
                        <a:rPr lang="en-IN" b="1">
                          <a:effectLst/>
                        </a:rPr>
                        <a:t>Support Vector Machine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a:effectLst/>
                        </a:rPr>
                        <a:t>92.79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dirty="0">
                          <a:effectLst/>
                        </a:rPr>
                        <a:t>84.0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32580006"/>
                  </a:ext>
                </a:extLst>
              </a:tr>
            </a:tbl>
          </a:graphicData>
        </a:graphic>
      </p:graphicFrame>
    </p:spTree>
    <p:extLst>
      <p:ext uri="{BB962C8B-B14F-4D97-AF65-F5344CB8AC3E}">
        <p14:creationId xmlns:p14="http://schemas.microsoft.com/office/powerpoint/2010/main" val="25445516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3196A-A76D-47F1-A8FB-7438D050CE4B}"/>
              </a:ext>
            </a:extLst>
          </p:cNvPr>
          <p:cNvSpPr>
            <a:spLocks noGrp="1"/>
          </p:cNvSpPr>
          <p:nvPr>
            <p:ph type="title"/>
          </p:nvPr>
        </p:nvSpPr>
        <p:spPr/>
        <p:txBody>
          <a:bodyPr/>
          <a:lstStyle/>
          <a:p>
            <a:r>
              <a:rPr lang="en-US" dirty="0"/>
              <a:t>Project Strategy</a:t>
            </a:r>
          </a:p>
        </p:txBody>
      </p:sp>
      <p:sp>
        <p:nvSpPr>
          <p:cNvPr id="4" name="Text Placeholder 3">
            <a:extLst>
              <a:ext uri="{FF2B5EF4-FFF2-40B4-BE49-F238E27FC236}">
                <a16:creationId xmlns:a16="http://schemas.microsoft.com/office/drawing/2014/main" id="{4BBB1AB1-BCAC-49C5-AF28-BBDC686990F9}"/>
              </a:ext>
            </a:extLst>
          </p:cNvPr>
          <p:cNvSpPr>
            <a:spLocks noGrp="1"/>
          </p:cNvSpPr>
          <p:nvPr>
            <p:ph type="body" sz="quarter" idx="13"/>
          </p:nvPr>
        </p:nvSpPr>
        <p:spPr/>
        <p:txBody>
          <a:bodyPr/>
          <a:lstStyle/>
          <a:p>
            <a:r>
              <a:rPr lang="en-US" dirty="0"/>
              <a:t>How will we scale in the future</a:t>
            </a:r>
          </a:p>
        </p:txBody>
      </p:sp>
      <p:sp>
        <p:nvSpPr>
          <p:cNvPr id="8" name="Content Placeholder 7">
            <a:extLst>
              <a:ext uri="{FF2B5EF4-FFF2-40B4-BE49-F238E27FC236}">
                <a16:creationId xmlns:a16="http://schemas.microsoft.com/office/drawing/2014/main" id="{AD5B11C5-EB75-4884-ADDC-73EA04FE9FCE}"/>
              </a:ext>
            </a:extLst>
          </p:cNvPr>
          <p:cNvSpPr>
            <a:spLocks noGrp="1"/>
          </p:cNvSpPr>
          <p:nvPr>
            <p:ph idx="1"/>
          </p:nvPr>
        </p:nvSpPr>
        <p:spPr>
          <a:xfrm>
            <a:off x="432000" y="1728000"/>
            <a:ext cx="4591033" cy="720000"/>
          </a:xfrm>
        </p:spPr>
        <p:txBody>
          <a:bodyPr/>
          <a:lstStyle/>
          <a:p>
            <a:r>
              <a:rPr lang="en-US" dirty="0"/>
              <a:t>Phase </a:t>
            </a:r>
            <a:r>
              <a:rPr lang="en-US" sz="2400" b="1" dirty="0"/>
              <a:t>1</a:t>
            </a:r>
            <a:br>
              <a:rPr lang="en-US" dirty="0"/>
            </a:br>
            <a:r>
              <a:rPr lang="en-US" sz="1400" dirty="0"/>
              <a:t>2020</a:t>
            </a:r>
            <a:endParaRPr lang="en-US" dirty="0"/>
          </a:p>
        </p:txBody>
      </p:sp>
      <p:sp>
        <p:nvSpPr>
          <p:cNvPr id="5" name="Content Placeholder 4">
            <a:extLst>
              <a:ext uri="{FF2B5EF4-FFF2-40B4-BE49-F238E27FC236}">
                <a16:creationId xmlns:a16="http://schemas.microsoft.com/office/drawing/2014/main" id="{A444DFB7-7E28-41B4-9BF9-BE436E0FC9E8}"/>
              </a:ext>
            </a:extLst>
          </p:cNvPr>
          <p:cNvSpPr>
            <a:spLocks noGrp="1"/>
          </p:cNvSpPr>
          <p:nvPr>
            <p:ph idx="14"/>
          </p:nvPr>
        </p:nvSpPr>
        <p:spPr>
          <a:xfrm>
            <a:off x="432000" y="2447999"/>
            <a:ext cx="4591032" cy="3849769"/>
          </a:xfrm>
        </p:spPr>
        <p:txBody>
          <a:bodyPr/>
          <a:lstStyle/>
          <a:p>
            <a:r>
              <a:rPr lang="en-US" dirty="0"/>
              <a:t>Currently due to the increase in pollution and unhealthy lifestyle practices there is a huge chances for cardiac arrest in a person and may be also a common problem in future. So we have build a project using machine learning and algorithm to predict the possibility of cardiac arrest.</a:t>
            </a:r>
          </a:p>
          <a:p>
            <a:r>
              <a:rPr lang="en-US" dirty="0"/>
              <a:t>In phase 1 we have predicted cardiac arrest using machine learning using limited data and classifiers.</a:t>
            </a:r>
          </a:p>
          <a:p>
            <a:r>
              <a:rPr lang="en-US" dirty="0"/>
              <a:t>In this phase we have predicted whether a person is going to have cardiac arrest or not.</a:t>
            </a:r>
          </a:p>
          <a:p>
            <a:endParaRPr lang="en-US" dirty="0"/>
          </a:p>
        </p:txBody>
      </p:sp>
      <p:sp>
        <p:nvSpPr>
          <p:cNvPr id="9" name="Content Placeholder 8">
            <a:extLst>
              <a:ext uri="{FF2B5EF4-FFF2-40B4-BE49-F238E27FC236}">
                <a16:creationId xmlns:a16="http://schemas.microsoft.com/office/drawing/2014/main" id="{C1931C4D-A892-4FF3-8E0D-09189255CCF9}"/>
              </a:ext>
            </a:extLst>
          </p:cNvPr>
          <p:cNvSpPr>
            <a:spLocks noGrp="1"/>
          </p:cNvSpPr>
          <p:nvPr>
            <p:ph idx="17"/>
          </p:nvPr>
        </p:nvSpPr>
        <p:spPr>
          <a:xfrm>
            <a:off x="6801559" y="1804032"/>
            <a:ext cx="3773675" cy="720000"/>
          </a:xfrm>
        </p:spPr>
        <p:txBody>
          <a:bodyPr/>
          <a:lstStyle/>
          <a:p>
            <a:r>
              <a:rPr lang="en-US" dirty="0"/>
              <a:t>Phase </a:t>
            </a:r>
            <a:r>
              <a:rPr lang="en-US" sz="2400" b="1" dirty="0"/>
              <a:t>2</a:t>
            </a:r>
            <a:br>
              <a:rPr lang="en-US" dirty="0"/>
            </a:br>
            <a:r>
              <a:rPr lang="en-US" sz="1400" dirty="0"/>
              <a:t>2021</a:t>
            </a:r>
            <a:endParaRPr lang="en-US" dirty="0"/>
          </a:p>
        </p:txBody>
      </p:sp>
      <p:sp>
        <p:nvSpPr>
          <p:cNvPr id="6" name="Content Placeholder 5">
            <a:extLst>
              <a:ext uri="{FF2B5EF4-FFF2-40B4-BE49-F238E27FC236}">
                <a16:creationId xmlns:a16="http://schemas.microsoft.com/office/drawing/2014/main" id="{8F1F20C0-022B-4E7D-BF64-E9B2AFE01D1E}"/>
              </a:ext>
            </a:extLst>
          </p:cNvPr>
          <p:cNvSpPr>
            <a:spLocks noGrp="1"/>
          </p:cNvSpPr>
          <p:nvPr>
            <p:ph idx="15"/>
          </p:nvPr>
        </p:nvSpPr>
        <p:spPr>
          <a:xfrm>
            <a:off x="6801560" y="2524032"/>
            <a:ext cx="3773675" cy="3606312"/>
          </a:xfrm>
        </p:spPr>
        <p:txBody>
          <a:bodyPr/>
          <a:lstStyle/>
          <a:p>
            <a:r>
              <a:rPr lang="en-US" dirty="0"/>
              <a:t>In future we will increase its accuracy by adding more classifier and by adding more datasets</a:t>
            </a:r>
          </a:p>
          <a:p>
            <a:r>
              <a:rPr lang="en-US" dirty="0"/>
              <a:t>In future we will try to add a feature so that anyone can manually input his data and get prediction of cardiac arrest.</a:t>
            </a:r>
          </a:p>
          <a:p>
            <a:endParaRPr lang="en-US" dirty="0"/>
          </a:p>
        </p:txBody>
      </p:sp>
      <p:sp>
        <p:nvSpPr>
          <p:cNvPr id="3" name="Slide Number Placeholder 2">
            <a:extLst>
              <a:ext uri="{FF2B5EF4-FFF2-40B4-BE49-F238E27FC236}">
                <a16:creationId xmlns:a16="http://schemas.microsoft.com/office/drawing/2014/main" id="{91156343-8474-456D-AFB4-0D3E683B5C8F}"/>
              </a:ext>
            </a:extLst>
          </p:cNvPr>
          <p:cNvSpPr>
            <a:spLocks noGrp="1"/>
          </p:cNvSpPr>
          <p:nvPr>
            <p:ph type="sldNum" sz="quarter" idx="19"/>
          </p:nvPr>
        </p:nvSpPr>
        <p:spPr>
          <a:xfrm>
            <a:off x="11091633" y="6456363"/>
            <a:ext cx="962795" cy="264330"/>
          </a:xfrm>
        </p:spPr>
        <p:txBody>
          <a:bodyPr/>
          <a:lstStyle/>
          <a:p>
            <a:r>
              <a:rPr lang="en-US" dirty="0"/>
              <a:t>page </a:t>
            </a:r>
            <a:fld id="{19B51A1E-902D-48AF-9020-955120F399B6}" type="slidenum">
              <a:rPr lang="en-US" b="1" i="1" smtClean="0"/>
              <a:pPr/>
              <a:t>31</a:t>
            </a:fld>
            <a:endParaRPr lang="en-US" b="1" i="1" dirty="0"/>
          </a:p>
        </p:txBody>
      </p:sp>
      <p:sp>
        <p:nvSpPr>
          <p:cNvPr id="15" name="Arrow: Right 14">
            <a:extLst>
              <a:ext uri="{FF2B5EF4-FFF2-40B4-BE49-F238E27FC236}">
                <a16:creationId xmlns:a16="http://schemas.microsoft.com/office/drawing/2014/main" id="{A04DFB12-3C7C-45CD-A165-B54D78111321}"/>
              </a:ext>
            </a:extLst>
          </p:cNvPr>
          <p:cNvSpPr/>
          <p:nvPr/>
        </p:nvSpPr>
        <p:spPr>
          <a:xfrm>
            <a:off x="5281231" y="3159305"/>
            <a:ext cx="1262129" cy="1081826"/>
          </a:xfrm>
          <a:prstGeom prst="rightArrow">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CDFBE527-D97D-4181-82CC-ABCE94A45CFB}"/>
              </a:ext>
            </a:extLst>
          </p:cNvPr>
          <p:cNvSpPr/>
          <p:nvPr/>
        </p:nvSpPr>
        <p:spPr>
          <a:xfrm>
            <a:off x="11022846" y="5692462"/>
            <a:ext cx="1100367" cy="64394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6013899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Stethescope laying on top of form">
            <a:extLst>
              <a:ext uri="{FF2B5EF4-FFF2-40B4-BE49-F238E27FC236}">
                <a16:creationId xmlns:a16="http://schemas.microsoft.com/office/drawing/2014/main" id="{70AAE794-2F38-416E-B928-BB5474A812D7}"/>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a:stretch>
            <a:fillRect/>
          </a:stretch>
        </p:blipFill>
        <p:spPr/>
      </p:pic>
      <p:sp>
        <p:nvSpPr>
          <p:cNvPr id="9" name="Rectangle 8">
            <a:extLst>
              <a:ext uri="{FF2B5EF4-FFF2-40B4-BE49-F238E27FC236}">
                <a16:creationId xmlns:a16="http://schemas.microsoft.com/office/drawing/2014/main" id="{D76A5F21-C887-4379-A20A-3CB406A1F102}"/>
              </a:ext>
              <a:ext uri="{C183D7F6-B498-43B3-948B-1728B52AA6E4}">
                <adec:decorative xmlns:adec="http://schemas.microsoft.com/office/drawing/2017/decorative" val="1"/>
              </a:ext>
            </a:extLst>
          </p:cNvPr>
          <p:cNvSpPr/>
          <p:nvPr/>
        </p:nvSpPr>
        <p:spPr bwMode="invGray">
          <a:xfrm rot="5400000">
            <a:off x="4823394" y="590809"/>
            <a:ext cx="6584950" cy="567638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Content Placeholder 5">
            <a:extLst>
              <a:ext uri="{FF2B5EF4-FFF2-40B4-BE49-F238E27FC236}">
                <a16:creationId xmlns:a16="http://schemas.microsoft.com/office/drawing/2014/main" id="{F9513B8E-BE7A-486A-9F5A-9FEE77C9ED27}"/>
              </a:ext>
            </a:extLst>
          </p:cNvPr>
          <p:cNvSpPr>
            <a:spLocks noGrp="1"/>
          </p:cNvSpPr>
          <p:nvPr>
            <p:ph idx="13"/>
          </p:nvPr>
        </p:nvSpPr>
        <p:spPr>
          <a:xfrm>
            <a:off x="246272" y="601301"/>
            <a:ext cx="4811135" cy="5329941"/>
          </a:xfrm>
        </p:spPr>
        <p:txBody>
          <a:bodyPr/>
          <a:lstStyle/>
          <a:p>
            <a:pPr marL="216000" indent="-215640">
              <a:lnSpc>
                <a:spcPct val="90000"/>
              </a:lnSpc>
              <a:spcBef>
                <a:spcPts val="1001"/>
              </a:spcBef>
              <a:buClr>
                <a:srgbClr val="000000"/>
              </a:buClr>
              <a:buSzPct val="45000"/>
              <a:buFont typeface="Wingdings" charset="2"/>
              <a:buChar char=""/>
            </a:pPr>
            <a:r>
              <a:rPr lang="en-US" sz="2000" b="1" strike="noStrike" spc="-1" dirty="0">
                <a:solidFill>
                  <a:srgbClr val="404040"/>
                </a:solidFill>
                <a:latin typeface="Arial" panose="020B0604020202020204" pitchFamily="34" charset="0"/>
                <a:cs typeface="Arial" panose="020B0604020202020204" pitchFamily="34" charset="0"/>
              </a:rPr>
              <a:t> In this presentation we have summarized state of art techniques and available methods for prediction of this disease.</a:t>
            </a:r>
          </a:p>
          <a:p>
            <a:pPr marL="360" indent="0">
              <a:lnSpc>
                <a:spcPct val="90000"/>
              </a:lnSpc>
              <a:spcBef>
                <a:spcPts val="1001"/>
              </a:spcBef>
              <a:buClr>
                <a:srgbClr val="000000"/>
              </a:buClr>
              <a:buSzPct val="45000"/>
              <a:buNone/>
            </a:pPr>
            <a:endParaRPr lang="en-US" sz="2000" b="0" strike="noStrike" spc="-1" dirty="0">
              <a:latin typeface="Arial" panose="020B0604020202020204" pitchFamily="34" charset="0"/>
              <a:cs typeface="Arial" panose="020B0604020202020204" pitchFamily="34" charset="0"/>
            </a:endParaRPr>
          </a:p>
          <a:p>
            <a:pPr marL="216000" indent="-215640">
              <a:lnSpc>
                <a:spcPct val="90000"/>
              </a:lnSpc>
              <a:spcBef>
                <a:spcPts val="1001"/>
              </a:spcBef>
              <a:buClr>
                <a:srgbClr val="000000"/>
              </a:buClr>
              <a:buSzPct val="45000"/>
              <a:buFont typeface="Wingdings" charset="2"/>
              <a:buChar char=""/>
            </a:pPr>
            <a:r>
              <a:rPr lang="en-US" sz="2000" b="1" strike="noStrike" spc="-1" dirty="0">
                <a:solidFill>
                  <a:srgbClr val="404040"/>
                </a:solidFill>
                <a:latin typeface="Arial" panose="020B0604020202020204" pitchFamily="34" charset="0"/>
                <a:cs typeface="Arial" panose="020B0604020202020204" pitchFamily="34" charset="0"/>
              </a:rPr>
              <a:t>Some methods of machine learning has been discussed and analytical comparison has been done for finding out best available algorithm for medical dataset. </a:t>
            </a:r>
          </a:p>
          <a:p>
            <a:pPr marL="360" indent="0">
              <a:lnSpc>
                <a:spcPct val="90000"/>
              </a:lnSpc>
              <a:spcBef>
                <a:spcPts val="1001"/>
              </a:spcBef>
              <a:buClr>
                <a:srgbClr val="000000"/>
              </a:buClr>
              <a:buSzPct val="45000"/>
              <a:buNone/>
            </a:pPr>
            <a:endParaRPr lang="en-US" sz="2000" b="0" strike="noStrike" spc="-1" dirty="0">
              <a:latin typeface="Arial" panose="020B0604020202020204" pitchFamily="34" charset="0"/>
              <a:cs typeface="Arial" panose="020B0604020202020204" pitchFamily="34" charset="0"/>
            </a:endParaRPr>
          </a:p>
          <a:p>
            <a:pPr marL="216000" indent="-215640">
              <a:lnSpc>
                <a:spcPct val="90000"/>
              </a:lnSpc>
              <a:spcBef>
                <a:spcPts val="1001"/>
              </a:spcBef>
              <a:buClr>
                <a:srgbClr val="000000"/>
              </a:buClr>
              <a:buSzPct val="45000"/>
              <a:buFont typeface="Wingdings" charset="2"/>
              <a:buChar char=""/>
            </a:pPr>
            <a:r>
              <a:rPr lang="en-US" sz="2000" b="1" strike="noStrike" spc="-1" dirty="0">
                <a:solidFill>
                  <a:srgbClr val="404040"/>
                </a:solidFill>
                <a:latin typeface="Arial" panose="020B0604020202020204" pitchFamily="34" charset="0"/>
                <a:cs typeface="Arial" panose="020B0604020202020204" pitchFamily="34" charset="0"/>
              </a:rPr>
              <a:t>In future our aim is to carry forward the work of temporal medical dataset, where dataset varies with time and retraining of dataset is required.</a:t>
            </a:r>
            <a:endParaRPr lang="en-US" sz="2000" b="0" strike="noStrike" spc="-1" dirty="0">
              <a:latin typeface="Arial" panose="020B0604020202020204" pitchFamily="34" charset="0"/>
              <a:cs typeface="Arial" panose="020B0604020202020204" pitchFamily="34" charset="0"/>
            </a:endParaRPr>
          </a:p>
        </p:txBody>
      </p:sp>
      <p:sp>
        <p:nvSpPr>
          <p:cNvPr id="3" name="Title 2">
            <a:extLst>
              <a:ext uri="{FF2B5EF4-FFF2-40B4-BE49-F238E27FC236}">
                <a16:creationId xmlns:a16="http://schemas.microsoft.com/office/drawing/2014/main" id="{DF5E3BD5-1051-4A50-9F18-DFC536C0E08E}"/>
              </a:ext>
            </a:extLst>
          </p:cNvPr>
          <p:cNvSpPr>
            <a:spLocks noGrp="1"/>
          </p:cNvSpPr>
          <p:nvPr>
            <p:ph type="ctrTitle"/>
          </p:nvPr>
        </p:nvSpPr>
        <p:spPr bwMode="black">
          <a:xfrm>
            <a:off x="5718219" y="2709000"/>
            <a:ext cx="4095483" cy="720000"/>
          </a:xfrm>
        </p:spPr>
        <p:txBody>
          <a:bodyPr/>
          <a:lstStyle/>
          <a:p>
            <a:r>
              <a:rPr lang="en-US" sz="6000" b="1" dirty="0"/>
              <a:t>Summary</a:t>
            </a:r>
          </a:p>
        </p:txBody>
      </p:sp>
      <p:sp>
        <p:nvSpPr>
          <p:cNvPr id="5" name="Slide Number Placeholder 4">
            <a:extLst>
              <a:ext uri="{FF2B5EF4-FFF2-40B4-BE49-F238E27FC236}">
                <a16:creationId xmlns:a16="http://schemas.microsoft.com/office/drawing/2014/main" id="{1CF390BA-F9E5-4A53-AE84-CFF647158688}"/>
              </a:ext>
            </a:extLst>
          </p:cNvPr>
          <p:cNvSpPr>
            <a:spLocks noGrp="1"/>
          </p:cNvSpPr>
          <p:nvPr>
            <p:ph type="sldNum" sz="quarter" idx="12"/>
          </p:nvPr>
        </p:nvSpPr>
        <p:spPr/>
        <p:txBody>
          <a:bodyPr/>
          <a:lstStyle/>
          <a:p>
            <a:r>
              <a:rPr lang="en-US" dirty="0"/>
              <a:t>page </a:t>
            </a:r>
            <a:fld id="{19B51A1E-902D-48AF-9020-955120F399B6}" type="slidenum">
              <a:rPr lang="en-US" b="1" i="1" smtClean="0"/>
              <a:pPr/>
              <a:t>32</a:t>
            </a:fld>
            <a:endParaRPr lang="en-US" b="1" i="1" dirty="0"/>
          </a:p>
        </p:txBody>
      </p:sp>
      <p:sp>
        <p:nvSpPr>
          <p:cNvPr id="7" name="Rectangle 6">
            <a:extLst>
              <a:ext uri="{FF2B5EF4-FFF2-40B4-BE49-F238E27FC236}">
                <a16:creationId xmlns:a16="http://schemas.microsoft.com/office/drawing/2014/main" id="{5EC6964F-FE90-4A3F-9ADD-215FE9E908B4}"/>
              </a:ext>
            </a:extLst>
          </p:cNvPr>
          <p:cNvSpPr/>
          <p:nvPr/>
        </p:nvSpPr>
        <p:spPr>
          <a:xfrm>
            <a:off x="11022846" y="5692462"/>
            <a:ext cx="1100367" cy="64394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902456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Placeholder 16" descr="Image containing medical tweezers of various sizes, some pills, and a hand holding a pen writing on a piece of paper attached to a clipboard">
            <a:extLst>
              <a:ext uri="{FF2B5EF4-FFF2-40B4-BE49-F238E27FC236}">
                <a16:creationId xmlns:a16="http://schemas.microsoft.com/office/drawing/2014/main" id="{D29AD2ED-F2E1-42BA-A4F8-29194C963478}"/>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l="62" r="62"/>
          <a:stretch>
            <a:fillRect/>
          </a:stretch>
        </p:blipFill>
        <p:spPr/>
      </p:pic>
      <p:sp>
        <p:nvSpPr>
          <p:cNvPr id="11" name="Rectangle 10">
            <a:extLst>
              <a:ext uri="{FF2B5EF4-FFF2-40B4-BE49-F238E27FC236}">
                <a16:creationId xmlns:a16="http://schemas.microsoft.com/office/drawing/2014/main" id="{5396BE43-2D46-4002-A946-60FC5900EC15}"/>
              </a:ext>
              <a:ext uri="{C183D7F6-B498-43B3-948B-1728B52AA6E4}">
                <adec:decorative xmlns:adec="http://schemas.microsoft.com/office/drawing/2017/decorative" val="1"/>
              </a:ext>
            </a:extLst>
          </p:cNvPr>
          <p:cNvSpPr/>
          <p:nvPr/>
        </p:nvSpPr>
        <p:spPr bwMode="invGray">
          <a:xfrm rot="5400000">
            <a:off x="4823394" y="590809"/>
            <a:ext cx="6584950" cy="567638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D2DDABB1-5E6B-4365-AD9E-DDCE7E972742}"/>
              </a:ext>
            </a:extLst>
          </p:cNvPr>
          <p:cNvSpPr>
            <a:spLocks noGrp="1"/>
          </p:cNvSpPr>
          <p:nvPr>
            <p:ph type="ctrTitle"/>
          </p:nvPr>
        </p:nvSpPr>
        <p:spPr/>
        <p:txBody>
          <a:bodyPr/>
          <a:lstStyle/>
          <a:p>
            <a:r>
              <a:rPr lang="en-US" sz="9600" dirty="0"/>
              <a:t>Thank You</a:t>
            </a:r>
          </a:p>
        </p:txBody>
      </p:sp>
      <p:sp>
        <p:nvSpPr>
          <p:cNvPr id="5" name="Slide Number Placeholder 4">
            <a:extLst>
              <a:ext uri="{FF2B5EF4-FFF2-40B4-BE49-F238E27FC236}">
                <a16:creationId xmlns:a16="http://schemas.microsoft.com/office/drawing/2014/main" id="{46DC15D2-04EB-42D6-9037-26AFBEACA027}"/>
              </a:ext>
            </a:extLst>
          </p:cNvPr>
          <p:cNvSpPr>
            <a:spLocks noGrp="1"/>
          </p:cNvSpPr>
          <p:nvPr>
            <p:ph type="sldNum" sz="quarter" idx="12"/>
          </p:nvPr>
        </p:nvSpPr>
        <p:spPr/>
        <p:txBody>
          <a:bodyPr/>
          <a:lstStyle/>
          <a:p>
            <a:r>
              <a:rPr lang="en-US" dirty="0"/>
              <a:t>page </a:t>
            </a:r>
            <a:fld id="{19B51A1E-902D-48AF-9020-955120F399B6}" type="slidenum">
              <a:rPr lang="en-US" smtClean="0"/>
              <a:pPr/>
              <a:t>33</a:t>
            </a:fld>
            <a:endParaRPr lang="en-US" dirty="0"/>
          </a:p>
        </p:txBody>
      </p:sp>
      <p:sp>
        <p:nvSpPr>
          <p:cNvPr id="2" name="Rectangle 1">
            <a:extLst>
              <a:ext uri="{FF2B5EF4-FFF2-40B4-BE49-F238E27FC236}">
                <a16:creationId xmlns:a16="http://schemas.microsoft.com/office/drawing/2014/main" id="{784C1EC4-0E22-4E6F-8C1D-3AF0F0989463}"/>
              </a:ext>
            </a:extLst>
          </p:cNvPr>
          <p:cNvSpPr/>
          <p:nvPr/>
        </p:nvSpPr>
        <p:spPr>
          <a:xfrm>
            <a:off x="11022846" y="5692462"/>
            <a:ext cx="1100367" cy="64394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133184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Placeholder 27" descr="Arm and blood pressure machine reading scale">
            <a:extLst>
              <a:ext uri="{FF2B5EF4-FFF2-40B4-BE49-F238E27FC236}">
                <a16:creationId xmlns:a16="http://schemas.microsoft.com/office/drawing/2014/main" id="{4B4A8784-FED8-4626-8883-762E38E9655D}"/>
              </a:ext>
            </a:extLst>
          </p:cNvPr>
          <p:cNvPicPr>
            <a:picLocks noGrp="1" noChangeAspect="1"/>
          </p:cNvPicPr>
          <p:nvPr>
            <p:ph type="pic" sz="quarter" idx="10"/>
          </p:nvPr>
        </p:nvPicPr>
        <p:blipFill rotWithShape="1">
          <a:blip r:embed="rId3" cstate="screen">
            <a:extLst>
              <a:ext uri="{28A0092B-C50C-407E-A947-70E740481C1C}">
                <a14:useLocalDpi xmlns:a14="http://schemas.microsoft.com/office/drawing/2010/main"/>
              </a:ext>
            </a:extLst>
          </a:blip>
          <a:srcRect/>
          <a:stretch/>
        </p:blipFill>
        <p:spPr/>
      </p:pic>
      <p:sp>
        <p:nvSpPr>
          <p:cNvPr id="20" name="Rectangle 19">
            <a:extLst>
              <a:ext uri="{FF2B5EF4-FFF2-40B4-BE49-F238E27FC236}">
                <a16:creationId xmlns:a16="http://schemas.microsoft.com/office/drawing/2014/main" id="{C737364B-3FFB-4CAE-B936-630FCC5E93B5}"/>
              </a:ext>
              <a:ext uri="{C183D7F6-B498-43B3-948B-1728B52AA6E4}">
                <adec:decorative xmlns:adec="http://schemas.microsoft.com/office/drawing/2017/decorative" val="1"/>
              </a:ext>
            </a:extLst>
          </p:cNvPr>
          <p:cNvSpPr/>
          <p:nvPr/>
        </p:nvSpPr>
        <p:spPr bwMode="invGray">
          <a:xfrm rot="5400000">
            <a:off x="7151843" y="2919259"/>
            <a:ext cx="3292473" cy="431196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09D4394E-B587-4CD9-96D1-650A82CA0197}"/>
              </a:ext>
            </a:extLst>
          </p:cNvPr>
          <p:cNvSpPr>
            <a:spLocks noGrp="1"/>
          </p:cNvSpPr>
          <p:nvPr>
            <p:ph type="ctrTitle"/>
          </p:nvPr>
        </p:nvSpPr>
        <p:spPr bwMode="black">
          <a:xfrm>
            <a:off x="6866470" y="3674371"/>
            <a:ext cx="3863221" cy="1593087"/>
          </a:xfrm>
        </p:spPr>
        <p:txBody>
          <a:bodyPr/>
          <a:lstStyle/>
          <a:p>
            <a:r>
              <a:rPr lang="en-US" sz="6600" b="1" dirty="0"/>
              <a:t>Objectives</a:t>
            </a:r>
            <a:endParaRPr lang="en-US" sz="6600" dirty="0"/>
          </a:p>
        </p:txBody>
      </p:sp>
      <p:sp>
        <p:nvSpPr>
          <p:cNvPr id="5" name="Slide Number Placeholder 4">
            <a:extLst>
              <a:ext uri="{FF2B5EF4-FFF2-40B4-BE49-F238E27FC236}">
                <a16:creationId xmlns:a16="http://schemas.microsoft.com/office/drawing/2014/main" id="{620431BB-7E59-4D2E-B4E7-CA454CF90122}"/>
              </a:ext>
            </a:extLst>
          </p:cNvPr>
          <p:cNvSpPr>
            <a:spLocks noGrp="1"/>
          </p:cNvSpPr>
          <p:nvPr>
            <p:ph type="sldNum" sz="quarter" idx="12"/>
          </p:nvPr>
        </p:nvSpPr>
        <p:spPr/>
        <p:txBody>
          <a:bodyPr/>
          <a:lstStyle/>
          <a:p>
            <a:r>
              <a:rPr lang="en-US" dirty="0"/>
              <a:t>page </a:t>
            </a:r>
            <a:fld id="{19B51A1E-902D-48AF-9020-955120F399B6}" type="slidenum">
              <a:rPr lang="en-US" smtClean="0"/>
              <a:pPr/>
              <a:t>4</a:t>
            </a:fld>
            <a:endParaRPr lang="en-US" dirty="0"/>
          </a:p>
        </p:txBody>
      </p:sp>
      <p:sp>
        <p:nvSpPr>
          <p:cNvPr id="7" name="Rectangle 6">
            <a:extLst>
              <a:ext uri="{FF2B5EF4-FFF2-40B4-BE49-F238E27FC236}">
                <a16:creationId xmlns:a16="http://schemas.microsoft.com/office/drawing/2014/main" id="{50FDE353-6120-489C-B688-FC6B60A43796}"/>
              </a:ext>
            </a:extLst>
          </p:cNvPr>
          <p:cNvSpPr/>
          <p:nvPr/>
        </p:nvSpPr>
        <p:spPr>
          <a:xfrm>
            <a:off x="11022846" y="5692462"/>
            <a:ext cx="1100367" cy="64394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a:extLst>
              <a:ext uri="{FF2B5EF4-FFF2-40B4-BE49-F238E27FC236}">
                <a16:creationId xmlns:a16="http://schemas.microsoft.com/office/drawing/2014/main" id="{2176F0F7-79B0-490A-A990-028F782C520C}"/>
              </a:ext>
            </a:extLst>
          </p:cNvPr>
          <p:cNvSpPr/>
          <p:nvPr/>
        </p:nvSpPr>
        <p:spPr>
          <a:xfrm>
            <a:off x="191267" y="531341"/>
            <a:ext cx="5888257" cy="57706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lgn="l">
              <a:buFont typeface="Arial" panose="020B0604020202020204" pitchFamily="34" charset="0"/>
              <a:buChar char="•"/>
            </a:pPr>
            <a:r>
              <a:rPr lang="en-US" sz="2000" b="1" dirty="0">
                <a:solidFill>
                  <a:schemeClr val="tx1"/>
                </a:solidFill>
                <a:latin typeface="Arial" panose="020B0604020202020204" pitchFamily="34" charset="0"/>
                <a:cs typeface="Arial" panose="020B0604020202020204" pitchFamily="34" charset="0"/>
              </a:rPr>
              <a:t>Extraction of patient information from standard data set.</a:t>
            </a:r>
          </a:p>
          <a:p>
            <a:pPr lvl="0" algn="l"/>
            <a:endParaRPr lang="en-IN" sz="2000" dirty="0">
              <a:solidFill>
                <a:schemeClr val="tx1"/>
              </a:solidFill>
              <a:latin typeface="Arial" panose="020B0604020202020204" pitchFamily="34" charset="0"/>
              <a:cs typeface="Arial" panose="020B0604020202020204" pitchFamily="34" charset="0"/>
            </a:endParaRPr>
          </a:p>
          <a:p>
            <a:pPr marL="342900" lvl="0" indent="-342900" algn="l">
              <a:buFont typeface="Arial" panose="020B0604020202020204" pitchFamily="34" charset="0"/>
              <a:buChar char="•"/>
            </a:pPr>
            <a:r>
              <a:rPr lang="en-US" sz="2000" b="1" dirty="0">
                <a:solidFill>
                  <a:schemeClr val="tx1"/>
                </a:solidFill>
                <a:latin typeface="Arial" panose="020B0604020202020204" pitchFamily="34" charset="0"/>
                <a:cs typeface="Arial" panose="020B0604020202020204" pitchFamily="34" charset="0"/>
              </a:rPr>
              <a:t>Patient information include different attributes such Age, Sex, Cholesterol, Blood pressure, Chest pain and Medical history.</a:t>
            </a:r>
          </a:p>
          <a:p>
            <a:pPr lvl="0" algn="l"/>
            <a:endParaRPr lang="en-IN" sz="2000" dirty="0">
              <a:solidFill>
                <a:schemeClr val="tx1"/>
              </a:solidFill>
              <a:latin typeface="Arial" panose="020B0604020202020204" pitchFamily="34" charset="0"/>
              <a:cs typeface="Arial" panose="020B0604020202020204" pitchFamily="34" charset="0"/>
            </a:endParaRPr>
          </a:p>
          <a:p>
            <a:pPr marL="342900" lvl="0" indent="-342900" algn="l">
              <a:buFont typeface="Arial" panose="020B0604020202020204" pitchFamily="34" charset="0"/>
              <a:buChar char="•"/>
            </a:pPr>
            <a:r>
              <a:rPr lang="en-US" sz="2000" b="1" dirty="0">
                <a:solidFill>
                  <a:schemeClr val="tx1"/>
                </a:solidFill>
                <a:latin typeface="Arial" panose="020B0604020202020204" pitchFamily="34" charset="0"/>
                <a:cs typeface="Arial" panose="020B0604020202020204" pitchFamily="34" charset="0"/>
              </a:rPr>
              <a:t>Data cleaning and preprocessing on those datasets.</a:t>
            </a:r>
          </a:p>
          <a:p>
            <a:pPr lvl="0" algn="l"/>
            <a:endParaRPr lang="en-IN" sz="2000" dirty="0">
              <a:solidFill>
                <a:schemeClr val="tx1"/>
              </a:solidFill>
              <a:latin typeface="Arial" panose="020B0604020202020204" pitchFamily="34" charset="0"/>
              <a:cs typeface="Arial" panose="020B0604020202020204" pitchFamily="34" charset="0"/>
            </a:endParaRPr>
          </a:p>
          <a:p>
            <a:pPr marL="342900" lvl="0" indent="-342900" algn="l">
              <a:buFont typeface="Arial" panose="020B0604020202020204" pitchFamily="34" charset="0"/>
              <a:buChar char="•"/>
            </a:pPr>
            <a:r>
              <a:rPr lang="en-US" sz="2000" b="1" dirty="0">
                <a:solidFill>
                  <a:schemeClr val="tx1"/>
                </a:solidFill>
                <a:latin typeface="Arial" panose="020B0604020202020204" pitchFamily="34" charset="0"/>
                <a:cs typeface="Arial" panose="020B0604020202020204" pitchFamily="34" charset="0"/>
              </a:rPr>
              <a:t>Using machine learning algorithms to work on those datasets.</a:t>
            </a:r>
          </a:p>
          <a:p>
            <a:pPr lvl="0" algn="l"/>
            <a:endParaRPr lang="en-IN" sz="2000" dirty="0">
              <a:solidFill>
                <a:schemeClr val="tx1"/>
              </a:solidFill>
              <a:latin typeface="Arial" panose="020B0604020202020204" pitchFamily="34" charset="0"/>
              <a:cs typeface="Arial" panose="020B0604020202020204" pitchFamily="34" charset="0"/>
            </a:endParaRPr>
          </a:p>
          <a:p>
            <a:pPr marL="342900" lvl="0" indent="-342900" algn="l">
              <a:buFont typeface="Arial" panose="020B0604020202020204" pitchFamily="34" charset="0"/>
              <a:buChar char="•"/>
            </a:pPr>
            <a:r>
              <a:rPr lang="en-US" sz="2000" b="1" dirty="0">
                <a:solidFill>
                  <a:schemeClr val="tx1"/>
                </a:solidFill>
                <a:latin typeface="Arial" panose="020B0604020202020204" pitchFamily="34" charset="0"/>
                <a:cs typeface="Arial" panose="020B0604020202020204" pitchFamily="34" charset="0"/>
              </a:rPr>
              <a:t>Exploring data analysis.</a:t>
            </a:r>
          </a:p>
          <a:p>
            <a:pPr lvl="0" algn="l"/>
            <a:endParaRPr lang="en-IN" sz="2000" dirty="0">
              <a:solidFill>
                <a:schemeClr val="tx1"/>
              </a:solidFill>
              <a:latin typeface="Arial" panose="020B0604020202020204" pitchFamily="34" charset="0"/>
              <a:cs typeface="Arial" panose="020B0604020202020204" pitchFamily="34" charset="0"/>
            </a:endParaRPr>
          </a:p>
          <a:p>
            <a:pPr marL="342900" lvl="0" indent="-342900" algn="l">
              <a:buFont typeface="Arial" panose="020B0604020202020204" pitchFamily="34" charset="0"/>
              <a:buChar char="•"/>
            </a:pPr>
            <a:r>
              <a:rPr lang="en-US" sz="2000" b="1" dirty="0">
                <a:solidFill>
                  <a:schemeClr val="tx1"/>
                </a:solidFill>
                <a:latin typeface="Arial" panose="020B0604020202020204" pitchFamily="34" charset="0"/>
                <a:cs typeface="Arial" panose="020B0604020202020204" pitchFamily="34" charset="0"/>
              </a:rPr>
              <a:t>Predicting whether patient will have cardiac arrest or not.</a:t>
            </a:r>
            <a:endParaRPr lang="en-IN" sz="2000" dirty="0">
              <a:solidFill>
                <a:schemeClr val="tx1"/>
              </a:solidFill>
              <a:latin typeface="Arial" panose="020B0604020202020204" pitchFamily="34" charset="0"/>
              <a:cs typeface="Arial" panose="020B0604020202020204" pitchFamily="34" charset="0"/>
            </a:endParaRPr>
          </a:p>
          <a:p>
            <a:pPr algn="ctr"/>
            <a:endParaRPr lang="en-US" sz="2000" dirty="0">
              <a:solidFill>
                <a:schemeClr val="bg1">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029117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Placeholder 27" descr="Arm and blood pressure machine reading scale">
            <a:extLst>
              <a:ext uri="{FF2B5EF4-FFF2-40B4-BE49-F238E27FC236}">
                <a16:creationId xmlns:a16="http://schemas.microsoft.com/office/drawing/2014/main" id="{4B4A8784-FED8-4626-8883-762E38E9655D}"/>
              </a:ext>
            </a:extLst>
          </p:cNvPr>
          <p:cNvPicPr>
            <a:picLocks noGrp="1" noChangeAspect="1"/>
          </p:cNvPicPr>
          <p:nvPr>
            <p:ph type="pic" sz="quarter" idx="10"/>
          </p:nvPr>
        </p:nvPicPr>
        <p:blipFill rotWithShape="1">
          <a:blip r:embed="rId3" cstate="screen">
            <a:extLst>
              <a:ext uri="{28A0092B-C50C-407E-A947-70E740481C1C}">
                <a14:useLocalDpi xmlns:a14="http://schemas.microsoft.com/office/drawing/2010/main"/>
              </a:ext>
            </a:extLst>
          </a:blip>
          <a:srcRect/>
          <a:stretch/>
        </p:blipFill>
        <p:spPr/>
      </p:pic>
      <p:sp>
        <p:nvSpPr>
          <p:cNvPr id="20" name="Rectangle 19">
            <a:extLst>
              <a:ext uri="{FF2B5EF4-FFF2-40B4-BE49-F238E27FC236}">
                <a16:creationId xmlns:a16="http://schemas.microsoft.com/office/drawing/2014/main" id="{C737364B-3FFB-4CAE-B936-630FCC5E93B5}"/>
              </a:ext>
              <a:ext uri="{C183D7F6-B498-43B3-948B-1728B52AA6E4}">
                <adec:decorative xmlns:adec="http://schemas.microsoft.com/office/drawing/2017/decorative" val="1"/>
              </a:ext>
            </a:extLst>
          </p:cNvPr>
          <p:cNvSpPr/>
          <p:nvPr/>
        </p:nvSpPr>
        <p:spPr bwMode="invGray">
          <a:xfrm rot="5400000">
            <a:off x="7151843" y="2919259"/>
            <a:ext cx="3292473" cy="431196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09D4394E-B587-4CD9-96D1-650A82CA0197}"/>
              </a:ext>
            </a:extLst>
          </p:cNvPr>
          <p:cNvSpPr>
            <a:spLocks noGrp="1"/>
          </p:cNvSpPr>
          <p:nvPr>
            <p:ph type="ctrTitle"/>
          </p:nvPr>
        </p:nvSpPr>
        <p:spPr bwMode="black">
          <a:xfrm>
            <a:off x="6866470" y="4262907"/>
            <a:ext cx="3863221" cy="1004551"/>
          </a:xfrm>
        </p:spPr>
        <p:txBody>
          <a:bodyPr/>
          <a:lstStyle/>
          <a:p>
            <a:r>
              <a:rPr lang="en-US" sz="5400" b="1" dirty="0"/>
              <a:t>MOTIVATION</a:t>
            </a:r>
            <a:endParaRPr lang="en-US" sz="5400" dirty="0"/>
          </a:p>
        </p:txBody>
      </p:sp>
      <p:sp>
        <p:nvSpPr>
          <p:cNvPr id="5" name="Slide Number Placeholder 4">
            <a:extLst>
              <a:ext uri="{FF2B5EF4-FFF2-40B4-BE49-F238E27FC236}">
                <a16:creationId xmlns:a16="http://schemas.microsoft.com/office/drawing/2014/main" id="{620431BB-7E59-4D2E-B4E7-CA454CF90122}"/>
              </a:ext>
            </a:extLst>
          </p:cNvPr>
          <p:cNvSpPr>
            <a:spLocks noGrp="1"/>
          </p:cNvSpPr>
          <p:nvPr>
            <p:ph type="sldNum" sz="quarter" idx="12"/>
          </p:nvPr>
        </p:nvSpPr>
        <p:spPr/>
        <p:txBody>
          <a:bodyPr/>
          <a:lstStyle/>
          <a:p>
            <a:r>
              <a:rPr lang="en-US" dirty="0"/>
              <a:t>page </a:t>
            </a:r>
            <a:fld id="{19B51A1E-902D-48AF-9020-955120F399B6}" type="slidenum">
              <a:rPr lang="en-US" smtClean="0"/>
              <a:pPr/>
              <a:t>5</a:t>
            </a:fld>
            <a:endParaRPr lang="en-US" dirty="0"/>
          </a:p>
        </p:txBody>
      </p:sp>
      <p:sp>
        <p:nvSpPr>
          <p:cNvPr id="7" name="Rectangle 6">
            <a:extLst>
              <a:ext uri="{FF2B5EF4-FFF2-40B4-BE49-F238E27FC236}">
                <a16:creationId xmlns:a16="http://schemas.microsoft.com/office/drawing/2014/main" id="{2C97089B-246C-4E22-BD21-D9C585AD5C7F}"/>
              </a:ext>
            </a:extLst>
          </p:cNvPr>
          <p:cNvSpPr/>
          <p:nvPr/>
        </p:nvSpPr>
        <p:spPr>
          <a:xfrm>
            <a:off x="11022846" y="5692462"/>
            <a:ext cx="1100367" cy="64394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F025948A-9E8D-40CE-86CE-2CC03970DA90}"/>
              </a:ext>
            </a:extLst>
          </p:cNvPr>
          <p:cNvSpPr/>
          <p:nvPr/>
        </p:nvSpPr>
        <p:spPr>
          <a:xfrm>
            <a:off x="160639" y="136525"/>
            <a:ext cx="6256044" cy="6461983"/>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90000"/>
              </a:lnSpc>
              <a:spcBef>
                <a:spcPts val="1001"/>
              </a:spcBef>
            </a:pPr>
            <a:endParaRPr lang="en-US" sz="2000" b="0" strike="noStrike" spc="-1" dirty="0">
              <a:latin typeface="Arial" panose="020B0604020202020204" pitchFamily="34" charset="0"/>
              <a:cs typeface="Arial" panose="020B0604020202020204" pitchFamily="34" charset="0"/>
            </a:endParaRPr>
          </a:p>
          <a:p>
            <a:pPr marL="343080" indent="-342360" algn="l">
              <a:lnSpc>
                <a:spcPct val="90000"/>
              </a:lnSpc>
              <a:spcBef>
                <a:spcPts val="1001"/>
              </a:spcBef>
              <a:buClr>
                <a:srgbClr val="000000"/>
              </a:buClr>
              <a:buFont typeface="Arial"/>
              <a:buChar char="•"/>
            </a:pPr>
            <a:r>
              <a:rPr lang="en-US" sz="2000" b="1" strike="noStrike" spc="-1" dirty="0">
                <a:solidFill>
                  <a:srgbClr val="000000"/>
                </a:solidFill>
                <a:latin typeface="Arial" panose="020B0604020202020204" pitchFamily="34" charset="0"/>
                <a:cs typeface="Arial" panose="020B0604020202020204" pitchFamily="34" charset="0"/>
              </a:rPr>
              <a:t> In nowadays due to irregular eating habits, poor diet, smoking, pollution and stress cardiac arrest is seeming to happen even for the person in his/her 20’s.</a:t>
            </a:r>
          </a:p>
          <a:p>
            <a:pPr marL="720" algn="l">
              <a:lnSpc>
                <a:spcPct val="90000"/>
              </a:lnSpc>
              <a:spcBef>
                <a:spcPts val="1001"/>
              </a:spcBef>
              <a:buClr>
                <a:srgbClr val="000000"/>
              </a:buClr>
            </a:pPr>
            <a:endParaRPr lang="en-US" sz="2000" b="0" strike="noStrike" spc="-1" dirty="0">
              <a:latin typeface="Arial" panose="020B0604020202020204" pitchFamily="34" charset="0"/>
              <a:cs typeface="Arial" panose="020B0604020202020204" pitchFamily="34" charset="0"/>
            </a:endParaRPr>
          </a:p>
          <a:p>
            <a:pPr marL="343080" indent="-342360" algn="l">
              <a:lnSpc>
                <a:spcPct val="90000"/>
              </a:lnSpc>
              <a:spcBef>
                <a:spcPts val="1001"/>
              </a:spcBef>
              <a:buClr>
                <a:srgbClr val="000000"/>
              </a:buClr>
              <a:buFont typeface="Arial"/>
              <a:buChar char="•"/>
            </a:pPr>
            <a:r>
              <a:rPr lang="en-US" sz="2000" b="1" strike="noStrike" spc="-1" dirty="0">
                <a:solidFill>
                  <a:srgbClr val="000000"/>
                </a:solidFill>
                <a:latin typeface="Arial" panose="020B0604020202020204" pitchFamily="34" charset="0"/>
                <a:cs typeface="Arial" panose="020B0604020202020204" pitchFamily="34" charset="0"/>
              </a:rPr>
              <a:t>Most of the cardiac arrest are silent and Unpredictable because of which many life’s are lost every year.</a:t>
            </a:r>
          </a:p>
          <a:p>
            <a:pPr marL="720" algn="l">
              <a:lnSpc>
                <a:spcPct val="90000"/>
              </a:lnSpc>
              <a:spcBef>
                <a:spcPts val="1001"/>
              </a:spcBef>
              <a:buClr>
                <a:srgbClr val="000000"/>
              </a:buClr>
            </a:pPr>
            <a:endParaRPr lang="en-US" sz="2000" b="0" strike="noStrike" spc="-1" dirty="0">
              <a:latin typeface="Arial" panose="020B0604020202020204" pitchFamily="34" charset="0"/>
              <a:cs typeface="Arial" panose="020B0604020202020204" pitchFamily="34" charset="0"/>
            </a:endParaRPr>
          </a:p>
          <a:p>
            <a:pPr marL="343080" indent="-342360" algn="l">
              <a:lnSpc>
                <a:spcPct val="90000"/>
              </a:lnSpc>
              <a:spcBef>
                <a:spcPts val="1001"/>
              </a:spcBef>
              <a:buClr>
                <a:srgbClr val="000000"/>
              </a:buClr>
              <a:buFont typeface="Arial"/>
              <a:buChar char="•"/>
            </a:pPr>
            <a:r>
              <a:rPr lang="en-US" sz="2000" b="1" strike="noStrike" spc="-1" dirty="0">
                <a:solidFill>
                  <a:srgbClr val="000000"/>
                </a:solidFill>
                <a:latin typeface="Arial" panose="020B0604020202020204" pitchFamily="34" charset="0"/>
                <a:cs typeface="Arial" panose="020B0604020202020204" pitchFamily="34" charset="0"/>
              </a:rPr>
              <a:t>It is impractical for a common man to frequently undergo costly tests  and thus there needs to be a system in place which is handy and  reliable.</a:t>
            </a:r>
          </a:p>
          <a:p>
            <a:pPr marL="720" algn="l">
              <a:lnSpc>
                <a:spcPct val="90000"/>
              </a:lnSpc>
              <a:spcBef>
                <a:spcPts val="1001"/>
              </a:spcBef>
              <a:buClr>
                <a:srgbClr val="000000"/>
              </a:buClr>
            </a:pPr>
            <a:endParaRPr lang="en-US" sz="2000" b="0" strike="noStrike" spc="-1" dirty="0">
              <a:latin typeface="Arial" panose="020B0604020202020204" pitchFamily="34" charset="0"/>
              <a:cs typeface="Arial" panose="020B0604020202020204" pitchFamily="34" charset="0"/>
            </a:endParaRPr>
          </a:p>
          <a:p>
            <a:pPr marL="343080" indent="-342360" algn="l">
              <a:lnSpc>
                <a:spcPct val="90000"/>
              </a:lnSpc>
              <a:spcBef>
                <a:spcPts val="1001"/>
              </a:spcBef>
              <a:buClr>
                <a:srgbClr val="000000"/>
              </a:buClr>
              <a:buFont typeface="Arial"/>
              <a:buChar char="•"/>
            </a:pPr>
            <a:r>
              <a:rPr lang="en-US" sz="2000" b="1" strike="noStrike" spc="-1" dirty="0">
                <a:solidFill>
                  <a:srgbClr val="000000"/>
                </a:solidFill>
                <a:latin typeface="Arial" panose="020B0604020202020204" pitchFamily="34" charset="0"/>
                <a:cs typeface="Arial" panose="020B0604020202020204" pitchFamily="34" charset="0"/>
              </a:rPr>
              <a:t> So we decided to make a project on prediction of cardiac arrest before it happens and by which many life’s can be saved.</a:t>
            </a:r>
            <a:endParaRPr lang="en-US" sz="2000" b="0" strike="noStrike" spc="-1" dirty="0">
              <a:latin typeface="Arial" panose="020B0604020202020204" pitchFamily="34" charset="0"/>
              <a:cs typeface="Arial" panose="020B0604020202020204" pitchFamily="34" charset="0"/>
            </a:endParaRPr>
          </a:p>
          <a:p>
            <a:pPr algn="ctr"/>
            <a:endParaRPr lang="en-US" sz="2000" dirty="0"/>
          </a:p>
        </p:txBody>
      </p:sp>
    </p:spTree>
    <p:extLst>
      <p:ext uri="{BB962C8B-B14F-4D97-AF65-F5344CB8AC3E}">
        <p14:creationId xmlns:p14="http://schemas.microsoft.com/office/powerpoint/2010/main" val="42483862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rial image of table with medical instruments, medicine, a clipboard, and other medical equipment">
            <a:extLst>
              <a:ext uri="{FF2B5EF4-FFF2-40B4-BE49-F238E27FC236}">
                <a16:creationId xmlns:a16="http://schemas.microsoft.com/office/drawing/2014/main" id="{0A756A3F-0F08-4577-8E72-1E643EFB097C}"/>
              </a:ext>
            </a:extLst>
          </p:cNvPr>
          <p:cNvPicPr>
            <a:picLocks noGrp="1" noChangeAspect="1"/>
          </p:cNvPicPr>
          <p:nvPr>
            <p:ph type="pic" sz="quarter" idx="4294967295"/>
          </p:nvPr>
        </p:nvPicPr>
        <p:blipFill>
          <a:blip r:embed="rId3" cstate="screen">
            <a:extLst>
              <a:ext uri="{28A0092B-C50C-407E-A947-70E740481C1C}">
                <a14:useLocalDpi xmlns:a14="http://schemas.microsoft.com/office/drawing/2010/main"/>
              </a:ext>
            </a:extLst>
          </a:blip>
          <a:srcRect/>
          <a:stretch>
            <a:fillRect/>
          </a:stretch>
        </p:blipFill>
        <p:spPr/>
      </p:pic>
      <p:sp>
        <p:nvSpPr>
          <p:cNvPr id="18" name="Rectangle 17">
            <a:extLst>
              <a:ext uri="{FF2B5EF4-FFF2-40B4-BE49-F238E27FC236}">
                <a16:creationId xmlns:a16="http://schemas.microsoft.com/office/drawing/2014/main" id="{75F2B1C5-78F6-4A28-8883-7C500ADCB7D4}"/>
              </a:ext>
              <a:ext uri="{C183D7F6-B498-43B3-948B-1728B52AA6E4}">
                <adec:decorative xmlns:adec="http://schemas.microsoft.com/office/drawing/2017/decorative" val="1"/>
              </a:ext>
            </a:extLst>
          </p:cNvPr>
          <p:cNvSpPr/>
          <p:nvPr/>
        </p:nvSpPr>
        <p:spPr bwMode="invGray">
          <a:xfrm rot="5400000">
            <a:off x="4823394" y="60584"/>
            <a:ext cx="6584950" cy="567638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35ED38B-2505-420A-A14A-D41E71EDBA33}"/>
              </a:ext>
            </a:extLst>
          </p:cNvPr>
          <p:cNvSpPr>
            <a:spLocks noGrp="1"/>
          </p:cNvSpPr>
          <p:nvPr>
            <p:ph type="ctrTitle"/>
          </p:nvPr>
        </p:nvSpPr>
        <p:spPr bwMode="black">
          <a:xfrm>
            <a:off x="5531315" y="1039291"/>
            <a:ext cx="5085650" cy="1870007"/>
          </a:xfrm>
        </p:spPr>
        <p:txBody>
          <a:bodyPr/>
          <a:lstStyle/>
          <a:p>
            <a:r>
              <a:rPr lang="en-US" b="1" dirty="0"/>
              <a:t>Flow Charts</a:t>
            </a:r>
          </a:p>
        </p:txBody>
      </p:sp>
      <p:sp>
        <p:nvSpPr>
          <p:cNvPr id="23" name="Slide Number Placeholder 22">
            <a:extLst>
              <a:ext uri="{FF2B5EF4-FFF2-40B4-BE49-F238E27FC236}">
                <a16:creationId xmlns:a16="http://schemas.microsoft.com/office/drawing/2014/main" id="{4D5E33D6-D847-4F4C-BA8B-75CB853FAB76}"/>
              </a:ext>
            </a:extLst>
          </p:cNvPr>
          <p:cNvSpPr>
            <a:spLocks noGrp="1"/>
          </p:cNvSpPr>
          <p:nvPr>
            <p:ph type="sldNum" sz="quarter" idx="12"/>
          </p:nvPr>
        </p:nvSpPr>
        <p:spPr/>
        <p:txBody>
          <a:bodyPr/>
          <a:lstStyle/>
          <a:p>
            <a:r>
              <a:rPr lang="en-US" dirty="0"/>
              <a:t>page </a:t>
            </a:r>
            <a:fld id="{19B51A1E-902D-48AF-9020-955120F399B6}" type="slidenum">
              <a:rPr lang="en-US" smtClean="0"/>
              <a:pPr/>
              <a:t>6</a:t>
            </a:fld>
            <a:endParaRPr lang="en-US" dirty="0"/>
          </a:p>
        </p:txBody>
      </p:sp>
      <p:sp>
        <p:nvSpPr>
          <p:cNvPr id="6" name="Rectangle 5">
            <a:extLst>
              <a:ext uri="{FF2B5EF4-FFF2-40B4-BE49-F238E27FC236}">
                <a16:creationId xmlns:a16="http://schemas.microsoft.com/office/drawing/2014/main" id="{80FF918A-96A8-495A-88C5-4B42DD401F88}"/>
              </a:ext>
            </a:extLst>
          </p:cNvPr>
          <p:cNvSpPr/>
          <p:nvPr/>
        </p:nvSpPr>
        <p:spPr>
          <a:xfrm>
            <a:off x="11022846" y="5692462"/>
            <a:ext cx="1100367" cy="64394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092263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5BC95-9A61-42D6-889E-D19E72BED8CC}"/>
              </a:ext>
            </a:extLst>
          </p:cNvPr>
          <p:cNvSpPr>
            <a:spLocks noGrp="1"/>
          </p:cNvSpPr>
          <p:nvPr>
            <p:ph type="title"/>
          </p:nvPr>
        </p:nvSpPr>
        <p:spPr/>
        <p:txBody>
          <a:bodyPr/>
          <a:lstStyle/>
          <a:p>
            <a:r>
              <a:rPr lang="en-US" b="1" dirty="0"/>
              <a:t>About ML</a:t>
            </a:r>
          </a:p>
        </p:txBody>
      </p:sp>
      <p:sp>
        <p:nvSpPr>
          <p:cNvPr id="3" name="Slide Number Placeholder 2">
            <a:extLst>
              <a:ext uri="{FF2B5EF4-FFF2-40B4-BE49-F238E27FC236}">
                <a16:creationId xmlns:a16="http://schemas.microsoft.com/office/drawing/2014/main" id="{44E70AE6-D9C2-4E1B-A376-A7A7DEE1E8A3}"/>
              </a:ext>
            </a:extLst>
          </p:cNvPr>
          <p:cNvSpPr>
            <a:spLocks noGrp="1"/>
          </p:cNvSpPr>
          <p:nvPr>
            <p:ph type="sldNum" sz="quarter" idx="14"/>
          </p:nvPr>
        </p:nvSpPr>
        <p:spPr>
          <a:xfrm>
            <a:off x="11091633" y="6456363"/>
            <a:ext cx="962795" cy="264330"/>
          </a:xfrm>
        </p:spPr>
        <p:txBody>
          <a:bodyPr/>
          <a:lstStyle/>
          <a:p>
            <a:r>
              <a:rPr lang="en-US" dirty="0"/>
              <a:t>page </a:t>
            </a:r>
            <a:fld id="{19B51A1E-902D-48AF-9020-955120F399B6}" type="slidenum">
              <a:rPr lang="en-US" b="1" i="1" smtClean="0"/>
              <a:pPr/>
              <a:t>7</a:t>
            </a:fld>
            <a:endParaRPr lang="en-US" b="1" i="1" dirty="0"/>
          </a:p>
        </p:txBody>
      </p:sp>
      <p:pic>
        <p:nvPicPr>
          <p:cNvPr id="34" name="Content Placeholder 3" descr="Image result for machine learning algorithms used knn ,decision tree ,vm">
            <a:extLst>
              <a:ext uri="{FF2B5EF4-FFF2-40B4-BE49-F238E27FC236}">
                <a16:creationId xmlns:a16="http://schemas.microsoft.com/office/drawing/2014/main" id="{E12F99CF-BA91-4948-B7AF-41B1E3827A8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936" t="2681" r="5387" b="2977"/>
          <a:stretch/>
        </p:blipFill>
        <p:spPr bwMode="auto">
          <a:xfrm>
            <a:off x="1762132" y="1055076"/>
            <a:ext cx="8813103" cy="5370923"/>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5" name="Rectangle 4">
            <a:extLst>
              <a:ext uri="{FF2B5EF4-FFF2-40B4-BE49-F238E27FC236}">
                <a16:creationId xmlns:a16="http://schemas.microsoft.com/office/drawing/2014/main" id="{2FD0A70D-581C-4C7D-9ED3-51A71E3C560B}"/>
              </a:ext>
            </a:extLst>
          </p:cNvPr>
          <p:cNvSpPr/>
          <p:nvPr/>
        </p:nvSpPr>
        <p:spPr>
          <a:xfrm>
            <a:off x="11022846" y="5692462"/>
            <a:ext cx="1100367" cy="64394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3937730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EED37FF-7F4D-463B-AC10-F13B1A6C40FE}"/>
              </a:ext>
            </a:extLst>
          </p:cNvPr>
          <p:cNvSpPr>
            <a:spLocks noGrp="1"/>
          </p:cNvSpPr>
          <p:nvPr>
            <p:ph type="sldNum" sz="quarter" idx="14"/>
          </p:nvPr>
        </p:nvSpPr>
        <p:spPr/>
        <p:txBody>
          <a:bodyPr/>
          <a:lstStyle/>
          <a:p>
            <a:r>
              <a:rPr lang="en-US" noProof="0"/>
              <a:t>page </a:t>
            </a:r>
            <a:fld id="{19B51A1E-902D-48AF-9020-955120F399B6}" type="slidenum">
              <a:rPr lang="en-US" b="1" i="1" noProof="0" smtClean="0"/>
              <a:pPr/>
              <a:t>8</a:t>
            </a:fld>
            <a:endParaRPr lang="en-US" b="1" i="1" noProof="0" dirty="0"/>
          </a:p>
        </p:txBody>
      </p:sp>
      <p:sp>
        <p:nvSpPr>
          <p:cNvPr id="5" name="Rectangle 4">
            <a:extLst>
              <a:ext uri="{FF2B5EF4-FFF2-40B4-BE49-F238E27FC236}">
                <a16:creationId xmlns:a16="http://schemas.microsoft.com/office/drawing/2014/main" id="{6D6F3035-2B87-40B1-9F42-DE1D5937393D}"/>
              </a:ext>
            </a:extLst>
          </p:cNvPr>
          <p:cNvSpPr/>
          <p:nvPr/>
        </p:nvSpPr>
        <p:spPr>
          <a:xfrm>
            <a:off x="11022846" y="5692462"/>
            <a:ext cx="1100367" cy="64394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A5675D7D-80A5-4CA3-B47A-A5278FF4716E}"/>
              </a:ext>
            </a:extLst>
          </p:cNvPr>
          <p:cNvSpPr/>
          <p:nvPr/>
        </p:nvSpPr>
        <p:spPr>
          <a:xfrm>
            <a:off x="140677" y="131885"/>
            <a:ext cx="10882169" cy="658880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itle 1">
            <a:extLst>
              <a:ext uri="{FF2B5EF4-FFF2-40B4-BE49-F238E27FC236}">
                <a16:creationId xmlns:a16="http://schemas.microsoft.com/office/drawing/2014/main" id="{CCF01BA2-0901-4D74-A3DB-8773C400ED5D}"/>
              </a:ext>
            </a:extLst>
          </p:cNvPr>
          <p:cNvSpPr>
            <a:spLocks noGrp="1"/>
          </p:cNvSpPr>
          <p:nvPr>
            <p:ph type="title"/>
          </p:nvPr>
        </p:nvSpPr>
        <p:spPr>
          <a:xfrm>
            <a:off x="432000" y="432000"/>
            <a:ext cx="10143235" cy="432000"/>
          </a:xfrm>
        </p:spPr>
        <p:txBody>
          <a:bodyPr/>
          <a:lstStyle/>
          <a:p>
            <a:r>
              <a:rPr lang="en-US" sz="2400" b="1" dirty="0">
                <a:solidFill>
                  <a:srgbClr val="0D0D0D"/>
                </a:solidFill>
                <a:ea typeface="Times New Roman" panose="02020603050405020304" pitchFamily="18" charset="0"/>
              </a:rPr>
              <a:t>Flowchart</a:t>
            </a:r>
            <a:r>
              <a:rPr lang="en-US" sz="2400" b="1" dirty="0">
                <a:solidFill>
                  <a:srgbClr val="0D0D0D"/>
                </a:solidFill>
                <a:effectLst/>
                <a:ea typeface="Times New Roman" panose="02020603050405020304" pitchFamily="18" charset="0"/>
              </a:rPr>
              <a:t> of ML model for Cardiac Arrest Prediction</a:t>
            </a:r>
            <a:endParaRPr lang="en-US" sz="4000" b="1" dirty="0"/>
          </a:p>
        </p:txBody>
      </p:sp>
      <p:pic>
        <p:nvPicPr>
          <p:cNvPr id="10" name="Picture 10">
            <a:extLst>
              <a:ext uri="{FF2B5EF4-FFF2-40B4-BE49-F238E27FC236}">
                <a16:creationId xmlns:a16="http://schemas.microsoft.com/office/drawing/2014/main" id="{10B86D39-696A-4E5F-9463-7C3E1CEF034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775" r="3683" b="3320"/>
          <a:stretch/>
        </p:blipFill>
        <p:spPr bwMode="auto">
          <a:xfrm>
            <a:off x="1754870" y="987066"/>
            <a:ext cx="8525814" cy="5601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540688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A8DFD-DBAA-4561-B0F6-352CC36BDE72}"/>
              </a:ext>
            </a:extLst>
          </p:cNvPr>
          <p:cNvSpPr>
            <a:spLocks noGrp="1"/>
          </p:cNvSpPr>
          <p:nvPr>
            <p:ph type="title"/>
          </p:nvPr>
        </p:nvSpPr>
        <p:spPr>
          <a:xfrm>
            <a:off x="432000" y="225938"/>
            <a:ext cx="1642985" cy="2200739"/>
          </a:xfrm>
        </p:spPr>
        <p:txBody>
          <a:bodyPr/>
          <a:lstStyle/>
          <a:p>
            <a:r>
              <a:rPr lang="en-US" sz="2400" b="1" kern="1800" dirty="0">
                <a:solidFill>
                  <a:srgbClr val="0D0D0D"/>
                </a:solidFill>
                <a:effectLst/>
                <a:latin typeface="Times New Roman" panose="02020603050405020304" pitchFamily="18" charset="0"/>
                <a:ea typeface="Times New Roman" panose="02020603050405020304" pitchFamily="18" charset="0"/>
              </a:rPr>
              <a:t>Flow Chart showing Proposed Methodology</a:t>
            </a:r>
            <a:endParaRPr lang="en-US" sz="4000" b="1" dirty="0"/>
          </a:p>
        </p:txBody>
      </p:sp>
      <p:sp>
        <p:nvSpPr>
          <p:cNvPr id="3" name="Slide Number Placeholder 2">
            <a:extLst>
              <a:ext uri="{FF2B5EF4-FFF2-40B4-BE49-F238E27FC236}">
                <a16:creationId xmlns:a16="http://schemas.microsoft.com/office/drawing/2014/main" id="{8C3C0483-2916-4011-A173-6BEACA72A849}"/>
              </a:ext>
            </a:extLst>
          </p:cNvPr>
          <p:cNvSpPr>
            <a:spLocks noGrp="1"/>
          </p:cNvSpPr>
          <p:nvPr>
            <p:ph type="sldNum" sz="quarter" idx="14"/>
          </p:nvPr>
        </p:nvSpPr>
        <p:spPr/>
        <p:txBody>
          <a:bodyPr/>
          <a:lstStyle/>
          <a:p>
            <a:r>
              <a:rPr lang="en-US" noProof="0"/>
              <a:t>page </a:t>
            </a:r>
            <a:fld id="{19B51A1E-902D-48AF-9020-955120F399B6}" type="slidenum">
              <a:rPr lang="en-US" b="1" i="1" noProof="0" smtClean="0"/>
              <a:pPr/>
              <a:t>9</a:t>
            </a:fld>
            <a:endParaRPr lang="en-US" b="1" i="1" noProof="0" dirty="0"/>
          </a:p>
        </p:txBody>
      </p:sp>
      <p:pic>
        <p:nvPicPr>
          <p:cNvPr id="2050" name="Diagram 1">
            <a:extLst>
              <a:ext uri="{FF2B5EF4-FFF2-40B4-BE49-F238E27FC236}">
                <a16:creationId xmlns:a16="http://schemas.microsoft.com/office/drawing/2014/main" id="{0A6F7632-D86D-4A8D-B1DD-0B9F8366796A}"/>
              </a:ext>
            </a:extLst>
          </p:cNvPr>
          <p:cNvPicPr>
            <a:picLocks noChangeArrowheads="1"/>
          </p:cNvPicPr>
          <p:nvPr/>
        </p:nvPicPr>
        <p:blipFill rotWithShape="1">
          <a:blip r:embed="rId2">
            <a:lum bright="-20000" contrast="20000"/>
            <a:extLst>
              <a:ext uri="{28A0092B-C50C-407E-A947-70E740481C1C}">
                <a14:useLocalDpi xmlns:a14="http://schemas.microsoft.com/office/drawing/2010/main" val="0"/>
              </a:ext>
            </a:extLst>
          </a:blip>
          <a:srcRect l="-5079" r="-3708"/>
          <a:stretch/>
        </p:blipFill>
        <p:spPr bwMode="auto">
          <a:xfrm>
            <a:off x="4051274" y="169528"/>
            <a:ext cx="6605003" cy="6518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a:extLst>
              <a:ext uri="{FF2B5EF4-FFF2-40B4-BE49-F238E27FC236}">
                <a16:creationId xmlns:a16="http://schemas.microsoft.com/office/drawing/2014/main" id="{3165446F-E303-4F29-B284-B1A0E4D5EB9C}"/>
              </a:ext>
            </a:extLst>
          </p:cNvPr>
          <p:cNvSpPr/>
          <p:nvPr/>
        </p:nvSpPr>
        <p:spPr>
          <a:xfrm>
            <a:off x="11022846" y="5692462"/>
            <a:ext cx="1100367" cy="64394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50746564"/>
      </p:ext>
    </p:extLst>
  </p:cSld>
  <p:clrMapOvr>
    <a:masterClrMapping/>
  </p:clrMapOvr>
</p:sld>
</file>

<file path=ppt/theme/theme1.xml><?xml version="1.0" encoding="utf-8"?>
<a:theme xmlns:a="http://schemas.openxmlformats.org/drawingml/2006/main" name="Office Theme">
  <a:themeElements>
    <a:clrScheme name="Custom 128">
      <a:dk1>
        <a:sysClr val="windowText" lastClr="000000"/>
      </a:dk1>
      <a:lt1>
        <a:srgbClr val="FFFFFF"/>
      </a:lt1>
      <a:dk2>
        <a:srgbClr val="3F3F3F"/>
      </a:dk2>
      <a:lt2>
        <a:srgbClr val="F2F2F2"/>
      </a:lt2>
      <a:accent1>
        <a:srgbClr val="31B0C1"/>
      </a:accent1>
      <a:accent2>
        <a:srgbClr val="CB488B"/>
      </a:accent2>
      <a:accent3>
        <a:srgbClr val="BC9230"/>
      </a:accent3>
      <a:accent4>
        <a:srgbClr val="126974"/>
      </a:accent4>
      <a:accent5>
        <a:srgbClr val="C13131"/>
      </a:accent5>
      <a:accent6>
        <a:srgbClr val="8E8016"/>
      </a:accent6>
      <a:hlink>
        <a:srgbClr val="31B0C1"/>
      </a:hlink>
      <a:folHlink>
        <a:srgbClr val="31B0C1"/>
      </a:folHlink>
    </a:clrScheme>
    <a:fontScheme name="Corbel">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a:solidFill>
            <a:schemeClr val="accent1"/>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89652269_Healthcare pitch deck_RVA_v5" id="{131D69DF-5A4C-4D7D-9CA6-F5F98F0CBF64}" vid="{02C95288-9555-411A-9D92-BD9F03F3A2C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70A2AAC-D70B-4233-9389-268D6896774D}">
  <ds:schemaRefs>
    <ds:schemaRef ds:uri="http://purl.org/dc/elements/1.1/"/>
    <ds:schemaRef ds:uri="http://purl.org/dc/terms/"/>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71af3243-3dd4-4a8d-8c0d-dd76da1f02a5"/>
    <ds:schemaRef ds:uri="http://schemas.microsoft.com/office/2006/metadata/properties"/>
    <ds:schemaRef ds:uri="http://www.w3.org/XML/1998/namespace"/>
    <ds:schemaRef ds:uri="http://purl.org/dc/dcmitype/"/>
  </ds:schemaRefs>
</ds:datastoreItem>
</file>

<file path=customXml/itemProps2.xml><?xml version="1.0" encoding="utf-8"?>
<ds:datastoreItem xmlns:ds="http://schemas.openxmlformats.org/officeDocument/2006/customXml" ds:itemID="{5FFFEA1C-4D28-422A-816B-51B2F61D85DA}">
  <ds:schemaRefs>
    <ds:schemaRef ds:uri="http://schemas.microsoft.com/sharepoint/v3/contenttype/forms"/>
  </ds:schemaRefs>
</ds:datastoreItem>
</file>

<file path=customXml/itemProps3.xml><?xml version="1.0" encoding="utf-8"?>
<ds:datastoreItem xmlns:ds="http://schemas.openxmlformats.org/officeDocument/2006/customXml" ds:itemID="{172D1CBC-A6D2-4C27-A0DD-244AE04E36B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Healthcare pitch deck</Template>
  <TotalTime>1490</TotalTime>
  <Words>2052</Words>
  <Application>Microsoft Office PowerPoint</Application>
  <PresentationFormat>Widescreen</PresentationFormat>
  <Paragraphs>446</Paragraphs>
  <Slides>33</Slides>
  <Notes>19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33</vt:i4>
      </vt:variant>
    </vt:vector>
  </HeadingPairs>
  <TitlesOfParts>
    <vt:vector size="41" baseType="lpstr">
      <vt:lpstr>Arial</vt:lpstr>
      <vt:lpstr>Arial Black</vt:lpstr>
      <vt:lpstr>Calibri</vt:lpstr>
      <vt:lpstr>Corbel</vt:lpstr>
      <vt:lpstr>Inter</vt:lpstr>
      <vt:lpstr>Times New Roman</vt:lpstr>
      <vt:lpstr>Wingdings</vt:lpstr>
      <vt:lpstr>Office Theme</vt:lpstr>
      <vt:lpstr>Prediction of Cardiac Arrest Using Machine Learning</vt:lpstr>
      <vt:lpstr>INTRODUCTION</vt:lpstr>
      <vt:lpstr>Problem Statement</vt:lpstr>
      <vt:lpstr>Objectives</vt:lpstr>
      <vt:lpstr>MOTIVATION</vt:lpstr>
      <vt:lpstr>Flow Charts</vt:lpstr>
      <vt:lpstr>About ML</vt:lpstr>
      <vt:lpstr>Flowchart of ML model for Cardiac Arrest Prediction</vt:lpstr>
      <vt:lpstr>Flow Chart showing Proposed Methodology</vt:lpstr>
      <vt:lpstr>Machine Learning Classifiers Used</vt:lpstr>
      <vt:lpstr>K-NN Algorithm</vt:lpstr>
      <vt:lpstr>Graphs for k-nn</vt:lpstr>
      <vt:lpstr>Support Vector Machine Algorithm</vt:lpstr>
      <vt:lpstr>Graph for SVM</vt:lpstr>
      <vt:lpstr>Outputs and Observations</vt:lpstr>
      <vt:lpstr>Data Gathering</vt:lpstr>
      <vt:lpstr>Dropping missing values</vt:lpstr>
      <vt:lpstr>Checking null values</vt:lpstr>
      <vt:lpstr>Data Pre processing and data handling</vt:lpstr>
      <vt:lpstr>Dataset Balancing</vt:lpstr>
      <vt:lpstr>Failure by disease type</vt:lpstr>
      <vt:lpstr>Failure by disease type</vt:lpstr>
      <vt:lpstr>Failure by disease type</vt:lpstr>
      <vt:lpstr>1.  A confusion matrix is a table that is often used to describe the performance of a classification    model (or "classifier") on a set of test data for which the true values are known.   The classification report visualizer displays the precision, recall, F1, and support scores  for the model.  2. There are four ways to check if the predictions are right or wrong:   a. TN / True Negative: the case was negative and predicted negative  b. TP / True Positive: the case was positive and predicted positive  c. FN / False Negative: the case was positive but predicted negative  d. FP / False Positive: the case was negative but predicted positive  3. Precision is the ability of a classifier not to label an instance positive that is actually negative. For each class, it is defined as the ratio of true positives to the sum of a true positive and false positive.  Precision:- Accuracy of positive predictions.  Precision = TP/(TP + FP)</vt:lpstr>
      <vt:lpstr>4. Recall is the ability of a classifier to find all positive instances. For each class it is defined as the  ratio of true positives to the sum of true positives and false negatives.   Recall:- Fraction of positives that were correctly identified.   Recall = TP/(TP+FN)  5. The F1 score is a weighted harmonic mean of precision and recall such that the best score is  1.0 and the worst is 0. F1 Score = 2*(Recall * Precision) / (Recall + Precision)  6. Support is the number of actual occurrences of the class in the specified dataset. Imbalanced  support in the training data may indicate structural weaknesses in the reported scores  of the classifier and could indicate the need for stratified sampling or rebalancing.   </vt:lpstr>
      <vt:lpstr>K-Nearest Neighbour  Result</vt:lpstr>
      <vt:lpstr>PowerPoint Presentation</vt:lpstr>
      <vt:lpstr>SVM result</vt:lpstr>
      <vt:lpstr>PowerPoint Presentation</vt:lpstr>
      <vt:lpstr>Accuracies of Classifiers Used</vt:lpstr>
      <vt:lpstr>Project Strategy</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Prediction of Cardiac Arrest Using Machine Learning</dc:title>
  <dc:creator>CrazzeyGammer</dc:creator>
  <cp:lastModifiedBy>CrazzeyGammer 007</cp:lastModifiedBy>
  <cp:revision>62</cp:revision>
  <dcterms:created xsi:type="dcterms:W3CDTF">2021-02-14T17:23:02Z</dcterms:created>
  <dcterms:modified xsi:type="dcterms:W3CDTF">2021-05-06T05:35:34Z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