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68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5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11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30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02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2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42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69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728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49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59CFDE-1FD8-4620-9652-5973FEA4A7EB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DCDF63B-6E3E-4EE3-B3F6-89E4D4CD5D2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418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76214-3A29-4EBE-A159-811DFB4E0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REDUX</a:t>
            </a:r>
            <a:r>
              <a:rPr lang="da-DK"/>
              <a:t>: Fuck mit liv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550DCA-F4ED-4703-8A85-EB6029B7B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48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26F5-3C4A-41FE-AE4D-47F5A1F1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0B0B18-A248-4A61-83C1-5AE84BDB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UI</a:t>
            </a:r>
          </a:p>
          <a:p>
            <a:r>
              <a:rPr lang="da-DK" dirty="0"/>
              <a:t>ACTION</a:t>
            </a:r>
          </a:p>
          <a:p>
            <a:r>
              <a:rPr lang="da-DK" dirty="0"/>
              <a:t>REDUCER</a:t>
            </a:r>
          </a:p>
          <a:p>
            <a:r>
              <a:rPr lang="da-DK" dirty="0"/>
              <a:t>STORE</a:t>
            </a:r>
          </a:p>
        </p:txBody>
      </p:sp>
      <p:pic>
        <p:nvPicPr>
          <p:cNvPr id="1026" name="Picture 2" descr="A visual depiction of the redux pattern in web development">
            <a:extLst>
              <a:ext uri="{FF2B5EF4-FFF2-40B4-BE49-F238E27FC236}">
                <a16:creationId xmlns:a16="http://schemas.microsoft.com/office/drawing/2014/main" id="{3D251EA3-EFA7-43AE-892F-0403F785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792936"/>
            <a:ext cx="8934450" cy="50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4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A2308-D45F-42B1-A996-F68E7DA9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F76A79-AA98-4A23-B57D-188B4A61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applikations data har </a:t>
            </a:r>
            <a:r>
              <a:rPr lang="da-DK" dirty="0" err="1"/>
              <a:t>states</a:t>
            </a:r>
            <a:r>
              <a:rPr lang="da-DK" dirty="0"/>
              <a:t>: deres nuværende værdi/”udseende” </a:t>
            </a:r>
          </a:p>
          <a:p>
            <a:r>
              <a:rPr lang="da-DK" dirty="0"/>
              <a:t>Med </a:t>
            </a:r>
            <a:r>
              <a:rPr lang="da-DK" dirty="0" err="1"/>
              <a:t>Redux</a:t>
            </a:r>
            <a:r>
              <a:rPr lang="da-DK" dirty="0"/>
              <a:t> er data i applikationen enkelte </a:t>
            </a:r>
            <a:r>
              <a:rPr lang="da-DK" dirty="0" err="1"/>
              <a:t>immutable</a:t>
            </a:r>
            <a:r>
              <a:rPr lang="da-DK" dirty="0"/>
              <a:t> objekter, der kun skifter </a:t>
            </a:r>
            <a:r>
              <a:rPr lang="da-DK" dirty="0" err="1"/>
              <a:t>state</a:t>
            </a:r>
            <a:r>
              <a:rPr lang="da-DK" dirty="0"/>
              <a:t> efter at have fået tilsendt en action.</a:t>
            </a:r>
          </a:p>
          <a:p>
            <a:r>
              <a:rPr lang="da-DK" dirty="0"/>
              <a:t>Actions fortæller hvad der skal ske, og hvilken slags data der skal med. En action vil altid være af samme type, og udføre samme opgave (</a:t>
            </a:r>
            <a:r>
              <a:rPr lang="da-DK" dirty="0" err="1"/>
              <a:t>predictability</a:t>
            </a:r>
            <a:r>
              <a:rPr lang="da-DK" dirty="0"/>
              <a:t>)</a:t>
            </a:r>
          </a:p>
          <a:p>
            <a:r>
              <a:rPr lang="da-DK" dirty="0"/>
              <a:t>Actions bliver </a:t>
            </a:r>
            <a:r>
              <a:rPr lang="da-DK" b="1" dirty="0" err="1"/>
              <a:t>dispatched</a:t>
            </a:r>
            <a:r>
              <a:rPr lang="da-DK" dirty="0"/>
              <a:t> til en reducer, som kort sagt binder </a:t>
            </a:r>
            <a:r>
              <a:rPr lang="da-DK" dirty="0" err="1"/>
              <a:t>state</a:t>
            </a:r>
            <a:r>
              <a:rPr lang="da-DK" dirty="0"/>
              <a:t> og action sammen, </a:t>
            </a:r>
            <a:r>
              <a:rPr lang="da-DK" b="1" dirty="0"/>
              <a:t>og er det eneste sted, man kan ændre et objekts </a:t>
            </a:r>
            <a:r>
              <a:rPr lang="da-DK" b="1" dirty="0" err="1"/>
              <a:t>state</a:t>
            </a:r>
            <a:r>
              <a:rPr lang="da-DK" b="1" dirty="0"/>
              <a:t>.</a:t>
            </a:r>
          </a:p>
          <a:p>
            <a:r>
              <a:rPr lang="da-DK" dirty="0" err="1"/>
              <a:t>Reduceren</a:t>
            </a:r>
            <a:r>
              <a:rPr lang="da-DK" dirty="0"/>
              <a:t> kalder på </a:t>
            </a:r>
            <a:r>
              <a:rPr lang="da-DK" b="1" dirty="0"/>
              <a:t>store </a:t>
            </a:r>
            <a:r>
              <a:rPr lang="da-DK" dirty="0"/>
              <a:t>når et objekt skal ændre </a:t>
            </a:r>
            <a:r>
              <a:rPr lang="da-DK" dirty="0" err="1"/>
              <a:t>state</a:t>
            </a:r>
            <a:r>
              <a:rPr lang="da-DK" dirty="0"/>
              <a:t>, fordi </a:t>
            </a:r>
            <a:r>
              <a:rPr lang="da-DK" b="1" dirty="0" err="1"/>
              <a:t>store</a:t>
            </a:r>
            <a:r>
              <a:rPr lang="da-DK" dirty="0" err="1"/>
              <a:t>n</a:t>
            </a:r>
            <a:r>
              <a:rPr lang="da-DK" dirty="0"/>
              <a:t> indeholder applikationens ‘base’ </a:t>
            </a:r>
            <a:r>
              <a:rPr lang="da-DK" dirty="0" err="1"/>
              <a:t>state</a:t>
            </a:r>
            <a:r>
              <a:rPr lang="da-DK" dirty="0"/>
              <a:t>, hvilket er nødvendigt for at vide, hvad det pågældende objekts </a:t>
            </a:r>
            <a:r>
              <a:rPr lang="da-DK" dirty="0" err="1"/>
              <a:t>state</a:t>
            </a:r>
            <a:r>
              <a:rPr lang="da-DK" dirty="0"/>
              <a:t> kan ændres til.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92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3A002-9AE8-4A6F-8EF1-E4509EBB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4F7D3F-E959-4175-B21B-0951DAA1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8248" y="2195605"/>
            <a:ext cx="4450678" cy="4180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Brugeren foretager en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Handlingen bliver behandlet af </a:t>
            </a:r>
            <a:r>
              <a:rPr lang="da-DK" dirty="0" err="1"/>
              <a:t>ngSubmit</a:t>
            </a:r>
            <a:r>
              <a:rPr lang="da-DK" dirty="0"/>
              <a:t>-funktionen.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saveUser</a:t>
            </a:r>
            <a:r>
              <a:rPr lang="da-DK" dirty="0"/>
              <a:t>()-metoden findes i </a:t>
            </a:r>
            <a:r>
              <a:rPr lang="da-DK" dirty="0" err="1"/>
              <a:t>create</a:t>
            </a:r>
            <a:r>
              <a:rPr lang="da-DK" dirty="0"/>
              <a:t>-user modulets typescript.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Et objekt bliver gemt med  det pågældende objekts (user) værdier.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En action bliver kaldt på det objekt, som er blevet gemt.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1B838E4-E4F6-4FE0-BB26-994BCFAC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7" y="2150621"/>
            <a:ext cx="1000125" cy="3429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C5E82BC-2F55-4E71-8B1D-C85438DB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37" y="2664185"/>
            <a:ext cx="4076700" cy="171450"/>
          </a:xfrm>
          <a:prstGeom prst="rect">
            <a:avLst/>
          </a:prstGeom>
        </p:spPr>
      </p:pic>
      <p:sp>
        <p:nvSpPr>
          <p:cNvPr id="24" name="Bue 23">
            <a:extLst>
              <a:ext uri="{FF2B5EF4-FFF2-40B4-BE49-F238E27FC236}">
                <a16:creationId xmlns:a16="http://schemas.microsoft.com/office/drawing/2014/main" id="{1EE88833-FB46-4E02-96AF-529C8B7843D4}"/>
              </a:ext>
            </a:extLst>
          </p:cNvPr>
          <p:cNvSpPr/>
          <p:nvPr/>
        </p:nvSpPr>
        <p:spPr>
          <a:xfrm>
            <a:off x="604007" y="2150621"/>
            <a:ext cx="4739780" cy="1095918"/>
          </a:xfrm>
          <a:prstGeom prst="arc">
            <a:avLst>
              <a:gd name="adj1" fmla="val 1160752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5" name="Billede 24">
            <a:extLst>
              <a:ext uri="{FF2B5EF4-FFF2-40B4-BE49-F238E27FC236}">
                <a16:creationId xmlns:a16="http://schemas.microsoft.com/office/drawing/2014/main" id="{7D250D30-1008-471D-8EFC-384F2263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7" y="3611462"/>
            <a:ext cx="3219450" cy="1333500"/>
          </a:xfrm>
          <a:prstGeom prst="rect">
            <a:avLst/>
          </a:prstGeom>
        </p:spPr>
      </p:pic>
      <p:cxnSp>
        <p:nvCxnSpPr>
          <p:cNvPr id="37" name="Lige pilforbindelse 36">
            <a:extLst>
              <a:ext uri="{FF2B5EF4-FFF2-40B4-BE49-F238E27FC236}">
                <a16:creationId xmlns:a16="http://schemas.microsoft.com/office/drawing/2014/main" id="{B5307B21-2CC1-4015-97DF-581550B9B516}"/>
              </a:ext>
            </a:extLst>
          </p:cNvPr>
          <p:cNvCxnSpPr/>
          <p:nvPr/>
        </p:nvCxnSpPr>
        <p:spPr>
          <a:xfrm flipH="1">
            <a:off x="893109" y="2835635"/>
            <a:ext cx="4450678" cy="77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>
            <a:extLst>
              <a:ext uri="{FF2B5EF4-FFF2-40B4-BE49-F238E27FC236}">
                <a16:creationId xmlns:a16="http://schemas.microsoft.com/office/drawing/2014/main" id="{9FF280EC-0CFD-4ED0-AFFD-DE9296CBE403}"/>
              </a:ext>
            </a:extLst>
          </p:cNvPr>
          <p:cNvCxnSpPr>
            <a:cxnSpLocks/>
          </p:cNvCxnSpPr>
          <p:nvPr/>
        </p:nvCxnSpPr>
        <p:spPr>
          <a:xfrm flipH="1" flipV="1">
            <a:off x="3612499" y="4068663"/>
            <a:ext cx="3219449" cy="10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3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30B72-6CD8-4EF0-93CA-93EF4D47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Action-</a:t>
            </a:r>
            <a:r>
              <a:rPr lang="da-DK" dirty="0" err="1"/>
              <a:t>Dispatcher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AE7A5FB-F533-4E9F-8C78-95A7F91FC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5398" y="2150620"/>
            <a:ext cx="5655690" cy="44232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‘</a:t>
            </a:r>
            <a:r>
              <a:rPr lang="da-DK" dirty="0" err="1"/>
              <a:t>magic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’ bliver angivet i action-klasserne, for at undgå </a:t>
            </a:r>
            <a:r>
              <a:rPr lang="da-DK" dirty="0" err="1"/>
              <a:t>typos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Metoden tager imod det objekt, hvis </a:t>
            </a:r>
            <a:r>
              <a:rPr lang="da-DK" dirty="0" err="1"/>
              <a:t>state</a:t>
            </a:r>
            <a:r>
              <a:rPr lang="da-DK" dirty="0"/>
              <a:t> skal ændres. Objektet findes i en </a:t>
            </a:r>
            <a:r>
              <a:rPr lang="da-DK" dirty="0" err="1"/>
              <a:t>entity.ts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Redux</a:t>
            </a:r>
            <a:r>
              <a:rPr lang="da-DK" dirty="0"/>
              <a:t> </a:t>
            </a:r>
            <a:r>
              <a:rPr lang="da-DK" dirty="0" err="1"/>
              <a:t>dispatcher</a:t>
            </a:r>
            <a:r>
              <a:rPr lang="da-DK" dirty="0"/>
              <a:t>/sender en handling, der indeholder to 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Hvilken type handling skal foretages?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Hvilket objekts </a:t>
            </a:r>
            <a:r>
              <a:rPr lang="da-DK" dirty="0" err="1"/>
              <a:t>state</a:t>
            </a:r>
            <a:r>
              <a:rPr lang="da-DK" dirty="0"/>
              <a:t> skal ændres?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89CD994-84A9-4B7B-8A0E-E119ED82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87" y="2050608"/>
            <a:ext cx="3181350" cy="20002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526BA156-AFB9-4A3A-AB53-CAB5ACBD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7" y="2881312"/>
            <a:ext cx="2543175" cy="1095375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DC6FF3B-3C4A-4BA0-AAF2-7D8CAF4F724C}"/>
              </a:ext>
            </a:extLst>
          </p:cNvPr>
          <p:cNvCxnSpPr/>
          <p:nvPr/>
        </p:nvCxnSpPr>
        <p:spPr>
          <a:xfrm flipH="1" flipV="1">
            <a:off x="3733101" y="2150620"/>
            <a:ext cx="1686187" cy="16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D189C68B-7195-4379-B36C-D1A0294F7041}"/>
              </a:ext>
            </a:extLst>
          </p:cNvPr>
          <p:cNvCxnSpPr>
            <a:cxnSpLocks/>
          </p:cNvCxnSpPr>
          <p:nvPr/>
        </p:nvCxnSpPr>
        <p:spPr>
          <a:xfrm flipH="1" flipV="1">
            <a:off x="2139193" y="2944536"/>
            <a:ext cx="3280095" cy="5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2206BB7F-5824-4809-8A90-2DA08B18C972}"/>
              </a:ext>
            </a:extLst>
          </p:cNvPr>
          <p:cNvCxnSpPr/>
          <p:nvPr/>
        </p:nvCxnSpPr>
        <p:spPr>
          <a:xfrm flipH="1" flipV="1">
            <a:off x="2877424" y="3305262"/>
            <a:ext cx="3053593" cy="671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57D66C0F-1C7E-40D4-9619-000B0F5993A6}"/>
              </a:ext>
            </a:extLst>
          </p:cNvPr>
          <p:cNvCxnSpPr>
            <a:cxnSpLocks/>
          </p:cNvCxnSpPr>
          <p:nvPr/>
        </p:nvCxnSpPr>
        <p:spPr>
          <a:xfrm flipH="1" flipV="1">
            <a:off x="1778466" y="3489820"/>
            <a:ext cx="4152551" cy="729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E4010-D450-4CFB-A0E1-B5B31045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Reducer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DC5264E-755E-4A86-BE84-A69A12565C4C}"/>
              </a:ext>
            </a:extLst>
          </p:cNvPr>
          <p:cNvSpPr txBox="1"/>
          <p:nvPr/>
        </p:nvSpPr>
        <p:spPr>
          <a:xfrm>
            <a:off x="6493079" y="1895911"/>
            <a:ext cx="5698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Indeholder et ‘default </a:t>
            </a:r>
            <a:r>
              <a:rPr lang="da-DK" sz="1600" dirty="0" err="1"/>
              <a:t>state</a:t>
            </a:r>
            <a:r>
              <a:rPr lang="da-DK" sz="1600" dirty="0"/>
              <a:t>’. Denne vil altid være udgangspunktet for det </a:t>
            </a:r>
            <a:r>
              <a:rPr lang="da-DK" sz="1600" dirty="0" err="1"/>
              <a:t>state</a:t>
            </a:r>
            <a:r>
              <a:rPr lang="da-DK" sz="1600" dirty="0"/>
              <a:t>, </a:t>
            </a:r>
            <a:r>
              <a:rPr lang="da-DK" sz="1600" dirty="0" err="1"/>
              <a:t>reduceren</a:t>
            </a:r>
            <a:r>
              <a:rPr lang="da-DK" sz="1600" dirty="0"/>
              <a:t> behandler.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 err="1"/>
              <a:t>Reduceren</a:t>
            </a:r>
            <a:r>
              <a:rPr lang="da-DK" sz="1600" dirty="0"/>
              <a:t> er en funktion, der tager imod to parametre: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Default </a:t>
            </a:r>
            <a:r>
              <a:rPr lang="da-DK" sz="1600" dirty="0" err="1"/>
              <a:t>state</a:t>
            </a:r>
            <a:r>
              <a:rPr lang="da-DK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600" dirty="0"/>
              <a:t>En action (hvilket </a:t>
            </a:r>
            <a:r>
              <a:rPr lang="da-DK" sz="1600" dirty="0" err="1"/>
              <a:t>state-change</a:t>
            </a:r>
            <a:r>
              <a:rPr lang="da-DK" sz="1600" dirty="0"/>
              <a:t> skal foretages).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1405781-6645-4159-9639-FBA2DB2D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895911"/>
            <a:ext cx="4876800" cy="20955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17E4B25-70F5-4DAD-BEC8-AA662F36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2434094"/>
            <a:ext cx="1866900" cy="71437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EC14F7AD-9056-4655-87F9-DA11D266CD15}"/>
              </a:ext>
            </a:extLst>
          </p:cNvPr>
          <p:cNvSpPr txBox="1"/>
          <p:nvPr/>
        </p:nvSpPr>
        <p:spPr>
          <a:xfrm>
            <a:off x="117446" y="20647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FORDI: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AD1045-5C98-4B43-BD47-C74E82558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6" y="3517801"/>
            <a:ext cx="5657850" cy="200025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AED4E0F3-B101-47AD-82B1-D6E3E251DADB}"/>
              </a:ext>
            </a:extLst>
          </p:cNvPr>
          <p:cNvCxnSpPr>
            <a:cxnSpLocks/>
          </p:cNvCxnSpPr>
          <p:nvPr/>
        </p:nvCxnSpPr>
        <p:spPr>
          <a:xfrm flipH="1">
            <a:off x="2776756" y="2791281"/>
            <a:ext cx="4295163" cy="63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851C9107-0002-4990-BE39-2309717A79EF}"/>
              </a:ext>
            </a:extLst>
          </p:cNvPr>
          <p:cNvCxnSpPr>
            <a:cxnSpLocks/>
          </p:cNvCxnSpPr>
          <p:nvPr/>
        </p:nvCxnSpPr>
        <p:spPr>
          <a:xfrm flipH="1">
            <a:off x="5259897" y="3020407"/>
            <a:ext cx="1845579" cy="40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97B23551-A44C-4D37-8005-F3BE3AD3B963}"/>
              </a:ext>
            </a:extLst>
          </p:cNvPr>
          <p:cNvSpPr txBox="1"/>
          <p:nvPr/>
        </p:nvSpPr>
        <p:spPr>
          <a:xfrm>
            <a:off x="6497000" y="3805237"/>
            <a:ext cx="5209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Herefter vil </a:t>
            </a:r>
            <a:r>
              <a:rPr lang="da-DK" sz="1400" dirty="0" err="1"/>
              <a:t>reduceren</a:t>
            </a:r>
            <a:r>
              <a:rPr lang="da-DK" sz="1400" dirty="0"/>
              <a:t> bestå af enten </a:t>
            </a:r>
            <a:r>
              <a:rPr lang="da-DK" sz="1400" dirty="0" err="1"/>
              <a:t>if</a:t>
            </a:r>
            <a:r>
              <a:rPr lang="da-DK" sz="1400" dirty="0"/>
              <a:t>-statements eller switch-cases, der tager imod en </a:t>
            </a:r>
            <a:r>
              <a:rPr lang="da-DK" sz="1400" dirty="0" err="1"/>
              <a:t>action.type</a:t>
            </a:r>
            <a:r>
              <a:rPr lang="da-DK" sz="1400" dirty="0"/>
              <a:t> fra action-klassen.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Reducerens</a:t>
            </a:r>
            <a:r>
              <a:rPr lang="da-DK" sz="1400" dirty="0"/>
              <a:t> funktion er, at tage det gamle objekts </a:t>
            </a:r>
            <a:r>
              <a:rPr lang="da-DK" sz="1400" dirty="0" err="1"/>
              <a:t>state</a:t>
            </a:r>
            <a:r>
              <a:rPr lang="da-DK" sz="1400" dirty="0"/>
              <a:t>, kopiere det, og ændre det til det nye </a:t>
            </a:r>
            <a:r>
              <a:rPr lang="da-DK" sz="1400" dirty="0" err="1"/>
              <a:t>state</a:t>
            </a:r>
            <a:r>
              <a:rPr lang="da-DK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Dette bliver gemt i et ‘</a:t>
            </a:r>
            <a:r>
              <a:rPr lang="da-DK" sz="1400" dirty="0" err="1"/>
              <a:t>newUser</a:t>
            </a:r>
            <a:r>
              <a:rPr lang="da-DK" sz="1400" dirty="0"/>
              <a:t>’ objekt, hvor vi bruger en ‘</a:t>
            </a:r>
            <a:r>
              <a:rPr lang="da-DK" sz="1400" dirty="0" err="1"/>
              <a:t>tassign</a:t>
            </a:r>
            <a:r>
              <a:rPr lang="da-DK" sz="1400" dirty="0"/>
              <a:t>’ </a:t>
            </a:r>
            <a:r>
              <a:rPr lang="da-DK" sz="1400" dirty="0" err="1"/>
              <a:t>wrapper</a:t>
            </a:r>
            <a:r>
              <a:rPr lang="da-DK" sz="1400" dirty="0"/>
              <a:t> der fungerer som </a:t>
            </a:r>
            <a:r>
              <a:rPr lang="da-DK" sz="1400" dirty="0" err="1"/>
              <a:t>Object.assign</a:t>
            </a:r>
            <a:r>
              <a:rPr lang="da-DK" sz="1400" dirty="0"/>
              <a:t>() i og med, at du laver et tomt objekt, og passer </a:t>
            </a:r>
            <a:r>
              <a:rPr lang="da-DK" sz="1400" dirty="0" err="1"/>
              <a:t>state</a:t>
            </a:r>
            <a:r>
              <a:rPr lang="da-DK" sz="1400" dirty="0"/>
              <a:t> og </a:t>
            </a:r>
            <a:r>
              <a:rPr lang="da-DK" sz="1400" dirty="0" err="1"/>
              <a:t>value</a:t>
            </a:r>
            <a:r>
              <a:rPr lang="da-DK" sz="1400" dirty="0"/>
              <a:t> til det tomme objekt, og herved opfylder </a:t>
            </a:r>
            <a:r>
              <a:rPr lang="da-DK" sz="1400" dirty="0" err="1"/>
              <a:t>redux</a:t>
            </a:r>
            <a:r>
              <a:rPr lang="da-DK" sz="1400" dirty="0"/>
              <a:t>’ krav om </a:t>
            </a:r>
            <a:r>
              <a:rPr lang="da-DK" sz="1400" dirty="0" err="1"/>
              <a:t>immutability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Det nye objekts </a:t>
            </a:r>
            <a:r>
              <a:rPr lang="da-DK" sz="1400" dirty="0" err="1"/>
              <a:t>state</a:t>
            </a:r>
            <a:r>
              <a:rPr lang="da-DK" sz="1400" dirty="0"/>
              <a:t> bliver returneret til </a:t>
            </a:r>
            <a:r>
              <a:rPr lang="da-DK" sz="1400" dirty="0" err="1"/>
              <a:t>view’et</a:t>
            </a:r>
            <a:r>
              <a:rPr lang="da-DK" sz="1400" dirty="0"/>
              <a:t>, og </a:t>
            </a:r>
            <a:r>
              <a:rPr lang="da-DK" sz="1400" dirty="0" err="1"/>
              <a:t>redux</a:t>
            </a:r>
            <a:r>
              <a:rPr lang="da-DK" sz="1400" dirty="0"/>
              <a:t> cirklen er komplet.</a:t>
            </a: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C68AE106-B6F1-495C-9855-F4E6E7D5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73" y="5130166"/>
            <a:ext cx="5838825" cy="1400175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A60889E5-30A7-46D7-8D42-C787EB1FA821}"/>
              </a:ext>
            </a:extLst>
          </p:cNvPr>
          <p:cNvCxnSpPr>
            <a:cxnSpLocks/>
          </p:cNvCxnSpPr>
          <p:nvPr/>
        </p:nvCxnSpPr>
        <p:spPr>
          <a:xfrm flipH="1">
            <a:off x="1495515" y="4014887"/>
            <a:ext cx="5110384" cy="1115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8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bet">
  <a:themeElements>
    <a:clrScheme name="Rø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ribe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trib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Stribet</Template>
  <TotalTime>124</TotalTime>
  <Words>398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Stribet</vt:lpstr>
      <vt:lpstr>REDUX: Fuck mit liv</vt:lpstr>
      <vt:lpstr>Oversigt</vt:lpstr>
      <vt:lpstr>Koncept</vt:lpstr>
      <vt:lpstr>Action</vt:lpstr>
      <vt:lpstr>Action-Dispatcher</vt:lpstr>
      <vt:lpstr>Reducer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Casper Frost</dc:creator>
  <cp:lastModifiedBy>Casper Frost</cp:lastModifiedBy>
  <cp:revision>18</cp:revision>
  <dcterms:created xsi:type="dcterms:W3CDTF">2019-06-22T21:13:41Z</dcterms:created>
  <dcterms:modified xsi:type="dcterms:W3CDTF">2019-06-22T23:17:45Z</dcterms:modified>
</cp:coreProperties>
</file>