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23" r:id="rId3"/>
    <p:sldId id="348" r:id="rId4"/>
    <p:sldId id="353" r:id="rId5"/>
    <p:sldId id="350" r:id="rId6"/>
    <p:sldId id="351" r:id="rId7"/>
    <p:sldId id="338" r:id="rId8"/>
    <p:sldId id="340" r:id="rId9"/>
  </p:sldIdLst>
  <p:sldSz cx="9144000" cy="6858000" type="screen4x3"/>
  <p:notesSz cx="7102475" cy="1023461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vetlý štý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vetlý štýl 1 - zvýrazneni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vetlý štýl 1 - zvýrazneni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4"/>
    <p:restoredTop sz="94243"/>
  </p:normalViewPr>
  <p:slideViewPr>
    <p:cSldViewPr>
      <p:cViewPr>
        <p:scale>
          <a:sx n="152" d="100"/>
          <a:sy n="152" d="100"/>
        </p:scale>
        <p:origin x="144" y="-3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r>
              <a:rPr lang="en-US"/>
              <a:t>ME-Inspection SK - MICRO-EPSILON Company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4154D9BF-E660-460C-AED4-45E8DC79D8B0}" type="datetimeFigureOut">
              <a:rPr lang="en-US" smtClean="0"/>
              <a:pPr/>
              <a:t>2/5/20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r>
              <a:rPr lang="en-US"/>
              <a:t>Meyer Retrofit - Siemens Concept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351E26D2-8A0E-498F-BDB1-DE7709F0E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11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r>
              <a:rPr lang="en-US"/>
              <a:t>ME-Inspection SK - MICRO-EPSILON Company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EE50A5D9-E006-4D83-9074-107F530726E6}" type="datetimeFigureOut">
              <a:rPr lang="en-US" smtClean="0"/>
              <a:pPr/>
              <a:t>2/5/20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r>
              <a:rPr lang="en-US"/>
              <a:t>Meyer Retrofit - Siemens Concept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53CB0CCA-C866-46E1-9185-A67457510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24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8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2549-3F6D-4D8D-B0ED-B7963BA33AAA}" type="datetime1">
              <a:rPr lang="sk-SK" smtClean="0"/>
              <a:t>5.2.20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5AF3-4E91-4411-A5C3-A653CE77824C}" type="datetime1">
              <a:rPr lang="sk-SK" smtClean="0"/>
              <a:t>5.2.20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90D0-AB07-4224-857B-8E4B55FF41CE}" type="datetime1">
              <a:rPr lang="sk-SK" smtClean="0"/>
              <a:t>5.2.20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7F18-896F-4490-B057-6427AF82F240}" type="datetime1">
              <a:rPr lang="sk-SK" smtClean="0"/>
              <a:t>5.2.20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74CD-0516-4C4B-AEB4-38C30D2AAC03}" type="datetime1">
              <a:rPr lang="sk-SK" smtClean="0"/>
              <a:t>5.2.20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30F0-DDF8-4A17-A01B-51A2F7062843}" type="datetime1">
              <a:rPr lang="sk-SK" smtClean="0"/>
              <a:t>5.2.20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51C2-6DE0-48B6-849D-575B9D84FF25}" type="datetime1">
              <a:rPr lang="sk-SK" smtClean="0"/>
              <a:t>5.2.20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5D6-AB33-4A71-99D5-B6FDA8CF6281}" type="datetime1">
              <a:rPr lang="sk-SK" smtClean="0"/>
              <a:t>5.2.20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E727-FE2E-4059-B00A-1CE7BB7749F8}" type="datetime1">
              <a:rPr lang="sk-SK" smtClean="0"/>
              <a:t>5.2.20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A059-DC4F-4EAF-960B-36B0F00ECE3A}" type="datetime1">
              <a:rPr lang="sk-SK" smtClean="0"/>
              <a:t>5.2.20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EB22-029B-4467-8E6A-83626F9333A6}" type="datetime1">
              <a:rPr lang="sk-SK" smtClean="0"/>
              <a:t>5.2.20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103D-C0EA-45D5-9165-90129E8F78BB}" type="datetime1">
              <a:rPr lang="sk-SK" smtClean="0"/>
              <a:t>5.2.20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all.industry.siemens.com/mall/en/WW/Catalog/Product/6AG4141-1AA17-0FA0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ll.industry.siemens.com/mall/en/WW/Catalog/Product/6ES7318-3FL01-0AB0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jpeg"/><Relationship Id="rId9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41" y="1143000"/>
            <a:ext cx="4141118" cy="12192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>
            <a:normAutofit fontScale="90000"/>
          </a:bodyPr>
          <a:lstStyle/>
          <a:p>
            <a:pPr lvl="0" fontAlgn="base">
              <a:spcAft>
                <a:spcPct val="0"/>
              </a:spcAft>
            </a:pPr>
            <a:br>
              <a:rPr lang="en-US" sz="3600" b="0" dirty="0"/>
            </a:br>
            <a:r>
              <a:rPr lang="en-US" sz="3600" b="1" dirty="0" err="1"/>
              <a:t>Elektrick</a:t>
            </a:r>
            <a:r>
              <a:rPr lang="sk-SK" sz="3600" b="1" dirty="0"/>
              <a:t>ý koncept robotického pracoviska</a:t>
            </a:r>
            <a:br>
              <a:rPr lang="en-US" sz="3600" b="1" dirty="0">
                <a:latin typeface="Calibri" pitchFamily="34" charset="0"/>
                <a:cs typeface="Times New Roman" pitchFamily="18" charset="0"/>
              </a:rPr>
            </a:br>
            <a:r>
              <a:rPr lang="sk-SK" sz="3100" b="1" dirty="0" err="1">
                <a:solidFill>
                  <a:schemeClr val="bg1">
                    <a:lumMod val="65000"/>
                  </a:schemeClr>
                </a:solidFill>
              </a:rPr>
              <a:t>ME-Inspection</a:t>
            </a:r>
            <a:r>
              <a:rPr lang="sk-SK" sz="3100" b="1" dirty="0">
                <a:solidFill>
                  <a:schemeClr val="bg1">
                    <a:lumMod val="65000"/>
                  </a:schemeClr>
                </a:solidFill>
              </a:rPr>
              <a:t> SK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PM000932</a:t>
            </a:r>
          </a:p>
          <a:p>
            <a:pPr lvl="0"/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Q345/2019/01</a:t>
            </a:r>
          </a:p>
          <a:p>
            <a:pPr lvl="0"/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26.</a:t>
            </a:r>
            <a:r>
              <a:rPr lang="sk-SK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08.</a:t>
            </a:r>
            <a:r>
              <a:rPr lang="sk-SK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2019</a:t>
            </a:r>
            <a:r>
              <a:rPr lang="sk-SK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Version 1.0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7138002" y="6581000"/>
            <a:ext cx="200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Prepared by: Marian Sramek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F028A4AA-47DC-4BFA-9119-5860EA5BD96A}" type="datetime1">
              <a:rPr lang="sk-SK" smtClean="0"/>
              <a:pPr algn="ctr"/>
              <a:t>5.2.20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sk-SK" b="1" dirty="0" err="1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Diplomova</a:t>
            </a:r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sk-SK" b="1" dirty="0" err="1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praca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2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Version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20320" y="6553200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uľk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86492"/>
              </p:ext>
            </p:extLst>
          </p:nvPr>
        </p:nvGraphicFramePr>
        <p:xfrm>
          <a:off x="218832" y="762001"/>
          <a:ext cx="8761338" cy="227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28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9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070"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/>
                        <a:t>Version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/>
                        <a:t>Description of change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/>
                        <a:t>Person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sk-SK" sz="1400" b="0" noProof="0" dirty="0"/>
                        <a:t>1.0</a:t>
                      </a:r>
                      <a:endParaRPr lang="en-US" sz="1400" b="0" noProof="0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Creation of</a:t>
                      </a:r>
                      <a:r>
                        <a:rPr lang="sk-SK" sz="1400" b="0" noProof="0" dirty="0"/>
                        <a:t> </a:t>
                      </a:r>
                      <a:r>
                        <a:rPr lang="en-US" sz="1400" b="0" noProof="0" dirty="0"/>
                        <a:t>document</a:t>
                      </a:r>
                      <a:endParaRPr lang="en-US" sz="1400" b="0" baseline="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noProof="0" dirty="0"/>
                        <a:t>Marian</a:t>
                      </a:r>
                      <a:r>
                        <a:rPr lang="sk-SK" sz="1400" baseline="0" noProof="0" dirty="0"/>
                        <a:t> Sramek</a:t>
                      </a:r>
                      <a:endParaRPr lang="en-US" sz="140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en-US" sz="1400" b="0" noProof="0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en-US" sz="1400" b="0" noProof="0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noProof="0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en-US" sz="1400" b="1" noProof="0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93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03675C95-FF35-475A-A2ED-33C14E1B9B3A}" type="datetime1">
              <a:rPr lang="sk-SK" smtClean="0"/>
              <a:t>5.2.20</a:t>
            </a:fld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3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concept: Main cabinet, TIA portal concept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20320" y="6553200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817326" y="3704539"/>
            <a:ext cx="3733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Calibri" pitchFamily="34" charset="0"/>
                <a:cs typeface="Times New Roman" pitchFamily="18" charset="0"/>
              </a:rPr>
              <a:t>Profinet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" name="Obrázok 25" descr="Scalance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65126" y="1954915"/>
            <a:ext cx="1134660" cy="1296537"/>
          </a:xfrm>
          <a:prstGeom prst="rect">
            <a:avLst/>
          </a:prstGeom>
        </p:spPr>
      </p:pic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817327" y="2613043"/>
            <a:ext cx="83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LCC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iPC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27194" y="1905000"/>
            <a:ext cx="21141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Remote  access / plant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network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Line 4"/>
          <p:cNvSpPr>
            <a:spLocks/>
          </p:cNvSpPr>
          <p:nvPr/>
        </p:nvSpPr>
        <p:spPr bwMode="auto">
          <a:xfrm flipV="1">
            <a:off x="207725" y="2902038"/>
            <a:ext cx="1" cy="357496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med" len="med"/>
            <a:tailEnd type="none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Line 6"/>
          <p:cNvSpPr>
            <a:spLocks/>
          </p:cNvSpPr>
          <p:nvPr/>
        </p:nvSpPr>
        <p:spPr bwMode="auto">
          <a:xfrm flipH="1" flipV="1">
            <a:off x="512526" y="4012315"/>
            <a:ext cx="0" cy="2464684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817326" y="3247339"/>
            <a:ext cx="152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Datalogic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M410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5" name="Obrázok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47" y="698126"/>
            <a:ext cx="1962555" cy="1371600"/>
          </a:xfrm>
          <a:prstGeom prst="rect">
            <a:avLst/>
          </a:prstGeom>
        </p:spPr>
      </p:pic>
      <p:sp>
        <p:nvSpPr>
          <p:cNvPr id="37" name="Line 4"/>
          <p:cNvSpPr>
            <a:spLocks/>
          </p:cNvSpPr>
          <p:nvPr/>
        </p:nvSpPr>
        <p:spPr bwMode="auto">
          <a:xfrm flipH="1" flipV="1">
            <a:off x="360126" y="3521777"/>
            <a:ext cx="0" cy="2955222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none" w="med" len="med"/>
            <a:tailEnd type="none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Line 6"/>
          <p:cNvSpPr>
            <a:spLocks/>
          </p:cNvSpPr>
          <p:nvPr/>
        </p:nvSpPr>
        <p:spPr bwMode="auto">
          <a:xfrm flipV="1">
            <a:off x="207727" y="2489367"/>
            <a:ext cx="2057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3" name="Line 6"/>
          <p:cNvSpPr>
            <a:spLocks/>
          </p:cNvSpPr>
          <p:nvPr/>
        </p:nvSpPr>
        <p:spPr bwMode="auto">
          <a:xfrm flipV="1">
            <a:off x="207725" y="2902039"/>
            <a:ext cx="2076869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5" name="Line 6"/>
          <p:cNvSpPr>
            <a:spLocks/>
          </p:cNvSpPr>
          <p:nvPr/>
        </p:nvSpPr>
        <p:spPr bwMode="auto">
          <a:xfrm flipV="1">
            <a:off x="512526" y="4012315"/>
            <a:ext cx="3526074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Line 6"/>
          <p:cNvSpPr>
            <a:spLocks/>
          </p:cNvSpPr>
          <p:nvPr/>
        </p:nvSpPr>
        <p:spPr bwMode="auto">
          <a:xfrm flipV="1">
            <a:off x="360126" y="3521777"/>
            <a:ext cx="3678474" cy="7109"/>
          </a:xfrm>
          <a:prstGeom prst="line">
            <a:avLst/>
          </a:prstGeom>
          <a:ln>
            <a:headEnd type="oval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7" name="Line 6"/>
          <p:cNvSpPr>
            <a:spLocks/>
          </p:cNvSpPr>
          <p:nvPr/>
        </p:nvSpPr>
        <p:spPr bwMode="auto">
          <a:xfrm>
            <a:off x="3470910" y="2713622"/>
            <a:ext cx="94869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Line 6"/>
          <p:cNvSpPr>
            <a:spLocks/>
          </p:cNvSpPr>
          <p:nvPr/>
        </p:nvSpPr>
        <p:spPr bwMode="auto">
          <a:xfrm flipV="1">
            <a:off x="512526" y="5715000"/>
            <a:ext cx="1686837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026" name="Picture 2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539" y="4673156"/>
            <a:ext cx="1690370" cy="147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Obdĺžnik 43"/>
          <p:cNvSpPr/>
          <p:nvPr/>
        </p:nvSpPr>
        <p:spPr>
          <a:xfrm>
            <a:off x="6096000" y="762000"/>
            <a:ext cx="1870035" cy="73866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sz="1200" b="1" dirty="0"/>
              <a:t>SIMATIC IFP1900 PRO 19”</a:t>
            </a:r>
          </a:p>
          <a:p>
            <a:r>
              <a:rPr lang="en-US" sz="1200" dirty="0"/>
              <a:t>Flat panel monitor</a:t>
            </a:r>
            <a:endParaRPr lang="sk-SK" sz="1200" dirty="0"/>
          </a:p>
          <a:p>
            <a:r>
              <a:rPr lang="en-US" sz="1200" dirty="0"/>
              <a:t>(Continental</a:t>
            </a:r>
            <a:r>
              <a:rPr lang="sk-SK" sz="1200" dirty="0"/>
              <a:t> </a:t>
            </a:r>
            <a:r>
              <a:rPr lang="en-US" sz="1200" dirty="0"/>
              <a:t>version)</a:t>
            </a:r>
          </a:p>
          <a:p>
            <a:r>
              <a:rPr lang="en-US" sz="1200" dirty="0"/>
              <a:t>6AV7466-6MA02-0CS0</a:t>
            </a:r>
          </a:p>
        </p:txBody>
      </p:sp>
      <p:sp>
        <p:nvSpPr>
          <p:cNvPr id="48" name="Obdĺžnik 47"/>
          <p:cNvSpPr/>
          <p:nvPr/>
        </p:nvSpPr>
        <p:spPr>
          <a:xfrm>
            <a:off x="3847888" y="4857521"/>
            <a:ext cx="2017220" cy="923330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sz="1200" b="1" dirty="0"/>
              <a:t>HW PLC</a:t>
            </a:r>
          </a:p>
          <a:p>
            <a:r>
              <a:rPr lang="en-US" sz="1200" b="1" dirty="0"/>
              <a:t>CPU 1518F-4 PN/DP</a:t>
            </a:r>
          </a:p>
          <a:p>
            <a:r>
              <a:rPr lang="en-US" sz="1200" dirty="0"/>
              <a:t>6ES7318-3FL01-0AB0</a:t>
            </a:r>
          </a:p>
          <a:p>
            <a:r>
              <a:rPr lang="en-US" sz="1200" dirty="0"/>
              <a:t>(PROFIsafe, SIMATIC </a:t>
            </a:r>
            <a:r>
              <a:rPr lang="en-US" sz="1200" dirty="0" err="1"/>
              <a:t>ProDiag</a:t>
            </a:r>
            <a:r>
              <a:rPr lang="en-US" sz="1200" dirty="0"/>
              <a:t> S7-1500, Runtime License(s))</a:t>
            </a:r>
          </a:p>
        </p:txBody>
      </p:sp>
      <p:sp>
        <p:nvSpPr>
          <p:cNvPr id="39" name="Line 6"/>
          <p:cNvSpPr>
            <a:spLocks/>
          </p:cNvSpPr>
          <p:nvPr/>
        </p:nvSpPr>
        <p:spPr bwMode="auto">
          <a:xfrm flipV="1">
            <a:off x="4440474" y="2697043"/>
            <a:ext cx="0" cy="55029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sk-SK" b="1" dirty="0" err="1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Diplomova</a:t>
            </a:r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sk-SK" b="1" dirty="0" err="1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praca</a:t>
            </a:r>
            <a:endParaRPr lang="sk-SK" dirty="0"/>
          </a:p>
        </p:txBody>
      </p:sp>
      <p:sp>
        <p:nvSpPr>
          <p:cNvPr id="36" name="Obdĺžnik 35"/>
          <p:cNvSpPr/>
          <p:nvPr/>
        </p:nvSpPr>
        <p:spPr>
          <a:xfrm>
            <a:off x="5865108" y="3735746"/>
            <a:ext cx="3096344" cy="147732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sz="1200" b="1" dirty="0"/>
              <a:t>Runtime software</a:t>
            </a:r>
          </a:p>
          <a:p>
            <a:r>
              <a:rPr lang="en-US" sz="1200" dirty="0"/>
              <a:t>SIMATIC WinCC Runtime Advanced V15</a:t>
            </a:r>
          </a:p>
          <a:p>
            <a:r>
              <a:rPr lang="en-US" sz="1200" dirty="0"/>
              <a:t>SIMATIC NET PC Software V15 </a:t>
            </a:r>
            <a:r>
              <a:rPr lang="nl-NL" sz="1200" dirty="0"/>
              <a:t>SOFTNET-IE S7</a:t>
            </a:r>
            <a:endParaRPr lang="en-US" sz="1200" dirty="0"/>
          </a:p>
          <a:p>
            <a:r>
              <a:rPr lang="en-US" sz="1200" dirty="0"/>
              <a:t>(OPC UA/DA server)</a:t>
            </a:r>
          </a:p>
          <a:p>
            <a:r>
              <a:rPr lang="en-US" sz="1200" dirty="0"/>
              <a:t>Windows 10 </a:t>
            </a:r>
            <a:r>
              <a:rPr lang="en-US" sz="1200" dirty="0" err="1"/>
              <a:t>IoT</a:t>
            </a:r>
            <a:r>
              <a:rPr lang="en-US" sz="1200" dirty="0"/>
              <a:t> Enterprise </a:t>
            </a:r>
          </a:p>
          <a:p>
            <a:r>
              <a:rPr lang="en-US" sz="1200" dirty="0"/>
              <a:t>SIMATIC </a:t>
            </a:r>
            <a:r>
              <a:rPr lang="en-US" sz="1200" dirty="0" err="1"/>
              <a:t>ProDiag</a:t>
            </a:r>
            <a:r>
              <a:rPr lang="en-US" sz="1200" dirty="0"/>
              <a:t> for </a:t>
            </a:r>
            <a:r>
              <a:rPr lang="en-US" sz="1200" dirty="0" err="1"/>
              <a:t>WinCC</a:t>
            </a:r>
            <a:r>
              <a:rPr lang="en-US" sz="1200" dirty="0"/>
              <a:t> Runtime Advanced, Controls</a:t>
            </a:r>
          </a:p>
          <a:p>
            <a:endParaRPr lang="en-US" sz="1200" dirty="0"/>
          </a:p>
        </p:txBody>
      </p:sp>
      <p:sp>
        <p:nvSpPr>
          <p:cNvPr id="49" name="Obdĺžnik 48"/>
          <p:cNvSpPr/>
          <p:nvPr/>
        </p:nvSpPr>
        <p:spPr>
          <a:xfrm>
            <a:off x="5865108" y="3124200"/>
            <a:ext cx="1620180" cy="55399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sz="1200" b="1" dirty="0"/>
              <a:t>SIMATIC IPC427E</a:t>
            </a:r>
          </a:p>
          <a:p>
            <a:r>
              <a:rPr lang="en-US" sz="1200" dirty="0"/>
              <a:t>64 Bit Version</a:t>
            </a:r>
          </a:p>
          <a:p>
            <a:r>
              <a:rPr lang="en-US" sz="1200" dirty="0"/>
              <a:t>6AG4141-5BG47-0FA0</a:t>
            </a:r>
          </a:p>
        </p:txBody>
      </p:sp>
      <p:pic>
        <p:nvPicPr>
          <p:cNvPr id="51" name="Obrázok 50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79" y="3439414"/>
            <a:ext cx="2011921" cy="12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4"/>
          <p:cNvSpPr>
            <a:spLocks/>
          </p:cNvSpPr>
          <p:nvPr/>
        </p:nvSpPr>
        <p:spPr bwMode="auto">
          <a:xfrm flipH="1" flipV="1">
            <a:off x="207726" y="607779"/>
            <a:ext cx="0" cy="3964221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med" len="med"/>
            <a:tailEnd type="none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6"/>
          <p:cNvSpPr>
            <a:spLocks/>
          </p:cNvSpPr>
          <p:nvPr/>
        </p:nvSpPr>
        <p:spPr bwMode="auto">
          <a:xfrm flipH="1" flipV="1">
            <a:off x="533400" y="607779"/>
            <a:ext cx="0" cy="593981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4"/>
          <p:cNvSpPr>
            <a:spLocks/>
          </p:cNvSpPr>
          <p:nvPr/>
        </p:nvSpPr>
        <p:spPr bwMode="auto">
          <a:xfrm flipH="1" flipV="1">
            <a:off x="381000" y="607779"/>
            <a:ext cx="0" cy="5939818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none" w="med" len="med"/>
            <a:tailEnd type="none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F028A4AA-47DC-4BFA-9119-5860EA5BD96A}" type="datetime1">
              <a:rPr lang="sk-SK" smtClean="0"/>
              <a:pPr algn="ctr"/>
              <a:t>5.2.20</a:t>
            </a:fld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4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concept: Option #1 - Main cabinet LCC </a:t>
            </a:r>
            <a:r>
              <a:rPr lang="en-US" b="1" dirty="0" err="1"/>
              <a:t>iPC</a:t>
            </a:r>
            <a:endParaRPr lang="en-US" b="1" dirty="0"/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20320" y="6553200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812607" y="4233409"/>
            <a:ext cx="83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LCC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iPC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Obrázok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2" y="3886200"/>
            <a:ext cx="2609850" cy="1666875"/>
          </a:xfrm>
          <a:prstGeom prst="rect">
            <a:avLst/>
          </a:prstGeom>
        </p:spPr>
      </p:pic>
      <p:sp>
        <p:nvSpPr>
          <p:cNvPr id="26" name="Obdĺžnik 25"/>
          <p:cNvSpPr/>
          <p:nvPr/>
        </p:nvSpPr>
        <p:spPr>
          <a:xfrm>
            <a:off x="3577247" y="1362635"/>
            <a:ext cx="3204553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Flat Panel IFP1900 PRO </a:t>
            </a:r>
          </a:p>
          <a:p>
            <a:r>
              <a:rPr lang="en-US" sz="1600" b="1" dirty="0"/>
              <a:t>6AV7863-3MA16-1AA0</a:t>
            </a:r>
          </a:p>
        </p:txBody>
      </p:sp>
      <p:pic>
        <p:nvPicPr>
          <p:cNvPr id="27" name="Obrázok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857" y="1981200"/>
            <a:ext cx="2562225" cy="1790700"/>
          </a:xfrm>
          <a:prstGeom prst="rect">
            <a:avLst/>
          </a:prstGeom>
        </p:spPr>
      </p:pic>
      <p:sp>
        <p:nvSpPr>
          <p:cNvPr id="31" name="Line 6"/>
          <p:cNvSpPr>
            <a:spLocks/>
          </p:cNvSpPr>
          <p:nvPr/>
        </p:nvSpPr>
        <p:spPr bwMode="auto">
          <a:xfrm flipV="1">
            <a:off x="207726" y="4571963"/>
            <a:ext cx="3149836" cy="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sk-SK" b="1" dirty="0" err="1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Diplomova</a:t>
            </a:r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sk-SK" b="1" dirty="0" err="1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praca</a:t>
            </a:r>
            <a:endParaRPr lang="sk-SK" dirty="0"/>
          </a:p>
        </p:txBody>
      </p:sp>
      <p:sp>
        <p:nvSpPr>
          <p:cNvPr id="29" name="Obdĺžnik 28"/>
          <p:cNvSpPr/>
          <p:nvPr/>
        </p:nvSpPr>
        <p:spPr>
          <a:xfrm>
            <a:off x="6248400" y="4064857"/>
            <a:ext cx="1620180" cy="55399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sz="1200" b="1" dirty="0"/>
              <a:t>SIMATIC IPC427E</a:t>
            </a:r>
          </a:p>
          <a:p>
            <a:r>
              <a:rPr lang="en-US" sz="1200" dirty="0"/>
              <a:t>64 Bit Version</a:t>
            </a:r>
          </a:p>
          <a:p>
            <a:r>
              <a:rPr lang="en-US" sz="1200" dirty="0"/>
              <a:t>6AG1141-5BG37-4FA0</a:t>
            </a:r>
          </a:p>
        </p:txBody>
      </p:sp>
    </p:spTree>
    <p:extLst>
      <p:ext uri="{BB962C8B-B14F-4D97-AF65-F5344CB8AC3E}">
        <p14:creationId xmlns:p14="http://schemas.microsoft.com/office/powerpoint/2010/main" val="35236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Image result for et200s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14" y="613382"/>
            <a:ext cx="2020539" cy="152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Line 4"/>
          <p:cNvSpPr>
            <a:spLocks/>
          </p:cNvSpPr>
          <p:nvPr/>
        </p:nvSpPr>
        <p:spPr bwMode="auto">
          <a:xfrm flipH="1" flipV="1">
            <a:off x="381000" y="613383"/>
            <a:ext cx="0" cy="5939817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none" w="med" len="med"/>
            <a:tailEnd type="none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F028A4AA-47DC-4BFA-9119-5860EA5BD96A}" type="datetime1">
              <a:rPr lang="sk-SK" smtClean="0"/>
              <a:pPr algn="ctr"/>
              <a:t>5.2.20</a:t>
            </a:fld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5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concept: Main cabinet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4723978" y="6797273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6"/>
          <p:cNvSpPr>
            <a:spLocks/>
          </p:cNvSpPr>
          <p:nvPr/>
        </p:nvSpPr>
        <p:spPr bwMode="auto">
          <a:xfrm flipH="1" flipV="1">
            <a:off x="533400" y="613383"/>
            <a:ext cx="0" cy="593981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6"/>
          <p:cNvSpPr>
            <a:spLocks/>
          </p:cNvSpPr>
          <p:nvPr/>
        </p:nvSpPr>
        <p:spPr bwMode="auto">
          <a:xfrm flipV="1">
            <a:off x="523429" y="2179205"/>
            <a:ext cx="3966103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2" name="Line 6"/>
          <p:cNvSpPr>
            <a:spLocks/>
          </p:cNvSpPr>
          <p:nvPr/>
        </p:nvSpPr>
        <p:spPr bwMode="auto">
          <a:xfrm flipV="1">
            <a:off x="533400" y="1057655"/>
            <a:ext cx="902863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4" name=" 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343400"/>
            <a:ext cx="889000" cy="990600"/>
          </a:xfrm>
          <a:prstGeom prst="rect">
            <a:avLst/>
          </a:prstGeom>
        </p:spPr>
      </p:pic>
      <p:pic>
        <p:nvPicPr>
          <p:cNvPr id="59" name=" 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71430">
            <a:off x="908217" y="2593863"/>
            <a:ext cx="457200" cy="457200"/>
          </a:xfrm>
          <a:prstGeom prst="rect">
            <a:avLst/>
          </a:prstGeom>
        </p:spPr>
      </p:pic>
      <p:sp>
        <p:nvSpPr>
          <p:cNvPr id="63" name="Line 2"/>
          <p:cNvSpPr>
            <a:spLocks/>
          </p:cNvSpPr>
          <p:nvPr/>
        </p:nvSpPr>
        <p:spPr bwMode="auto">
          <a:xfrm flipH="1">
            <a:off x="1295399" y="1981199"/>
            <a:ext cx="140863" cy="541817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5532130" y="5319739"/>
            <a:ext cx="17830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1FK7080-2AF71-1CG0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cs typeface="Arial" pitchFamily="34" charset="0"/>
              </a:rPr>
              <a:t>Machine conveyor</a:t>
            </a:r>
          </a:p>
        </p:txBody>
      </p:sp>
      <p:sp>
        <p:nvSpPr>
          <p:cNvPr id="80" name="Line 6"/>
          <p:cNvSpPr>
            <a:spLocks/>
          </p:cNvSpPr>
          <p:nvPr/>
        </p:nvSpPr>
        <p:spPr bwMode="auto">
          <a:xfrm>
            <a:off x="4489532" y="2179205"/>
            <a:ext cx="0" cy="424934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sk-SK" b="1" dirty="0" err="1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Diplomova</a:t>
            </a:r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sk-SK" b="1" dirty="0" err="1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praca</a:t>
            </a:r>
            <a:endParaRPr lang="sk-SK" dirty="0"/>
          </a:p>
        </p:txBody>
      </p:sp>
      <p:pic>
        <p:nvPicPr>
          <p:cNvPr id="70" name=" 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00" y="4343400"/>
            <a:ext cx="889000" cy="990600"/>
          </a:xfrm>
          <a:prstGeom prst="rect">
            <a:avLst/>
          </a:prstGeom>
        </p:spPr>
      </p:pic>
      <p:sp>
        <p:nvSpPr>
          <p:cNvPr id="71" name="Text Box 3"/>
          <p:cNvSpPr txBox="1">
            <a:spLocks noChangeArrowheads="1"/>
          </p:cNvSpPr>
          <p:nvPr/>
        </p:nvSpPr>
        <p:spPr bwMode="auto">
          <a:xfrm>
            <a:off x="7284730" y="5319739"/>
            <a:ext cx="17830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1FK7034-2AK71-1CA0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cs typeface="Arial" pitchFamily="34" charset="0"/>
              </a:rPr>
              <a:t>Marker conveyor</a:t>
            </a:r>
          </a:p>
        </p:txBody>
      </p:sp>
      <p:pic>
        <p:nvPicPr>
          <p:cNvPr id="87" name=" 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4343400"/>
            <a:ext cx="889000" cy="990600"/>
          </a:xfrm>
          <a:prstGeom prst="rect">
            <a:avLst/>
          </a:prstGeom>
        </p:spPr>
      </p:pic>
      <p:sp>
        <p:nvSpPr>
          <p:cNvPr id="88" name="Text Box 3"/>
          <p:cNvSpPr txBox="1">
            <a:spLocks noChangeArrowheads="1"/>
          </p:cNvSpPr>
          <p:nvPr/>
        </p:nvSpPr>
        <p:spPr bwMode="auto">
          <a:xfrm>
            <a:off x="655362" y="5319739"/>
            <a:ext cx="146930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Arial" pitchFamily="34" charset="0"/>
              </a:rPr>
              <a:t>CH092A-11-1105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Kollmorgen</a:t>
            </a:r>
            <a:r>
              <a:rPr lang="en-US" sz="1400" dirty="0"/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cs typeface="Arial" pitchFamily="34" charset="0"/>
              </a:rPr>
              <a:t>Spindle motor</a:t>
            </a:r>
          </a:p>
        </p:txBody>
      </p:sp>
      <p:pic>
        <p:nvPicPr>
          <p:cNvPr id="92" name=" 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4343400"/>
            <a:ext cx="889000" cy="990600"/>
          </a:xfrm>
          <a:prstGeom prst="rect">
            <a:avLst/>
          </a:prstGeom>
        </p:spPr>
      </p:pic>
      <p:sp>
        <p:nvSpPr>
          <p:cNvPr id="93" name="Text Box 3"/>
          <p:cNvSpPr txBox="1">
            <a:spLocks noChangeArrowheads="1"/>
          </p:cNvSpPr>
          <p:nvPr/>
        </p:nvSpPr>
        <p:spPr bwMode="auto">
          <a:xfrm>
            <a:off x="2026930" y="5319739"/>
            <a:ext cx="17830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1FK7103-2AF71-1BB0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cs typeface="Arial" pitchFamily="34" charset="0"/>
              </a:rPr>
              <a:t>Upper tooling</a:t>
            </a:r>
          </a:p>
        </p:txBody>
      </p:sp>
      <p:sp>
        <p:nvSpPr>
          <p:cNvPr id="101" name="Line 6"/>
          <p:cNvSpPr>
            <a:spLocks/>
          </p:cNvSpPr>
          <p:nvPr/>
        </p:nvSpPr>
        <p:spPr bwMode="auto">
          <a:xfrm flipH="1">
            <a:off x="1600199" y="4029999"/>
            <a:ext cx="671891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6"/>
          <p:cNvSpPr>
            <a:spLocks/>
          </p:cNvSpPr>
          <p:nvPr/>
        </p:nvSpPr>
        <p:spPr bwMode="auto">
          <a:xfrm flipH="1">
            <a:off x="4419600" y="3755572"/>
            <a:ext cx="0" cy="2558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Line 6"/>
          <p:cNvSpPr>
            <a:spLocks/>
          </p:cNvSpPr>
          <p:nvPr/>
        </p:nvSpPr>
        <p:spPr bwMode="auto">
          <a:xfrm flipH="1">
            <a:off x="1600199" y="4029999"/>
            <a:ext cx="1" cy="3896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bdĺžnik 112"/>
          <p:cNvSpPr/>
          <p:nvPr/>
        </p:nvSpPr>
        <p:spPr>
          <a:xfrm>
            <a:off x="2026930" y="4114800"/>
            <a:ext cx="7040870" cy="22046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 Box 3"/>
          <p:cNvSpPr txBox="1">
            <a:spLocks noChangeArrowheads="1"/>
          </p:cNvSpPr>
          <p:nvPr/>
        </p:nvSpPr>
        <p:spPr bwMode="auto">
          <a:xfrm>
            <a:off x="2302934" y="6096000"/>
            <a:ext cx="66886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</a:rPr>
              <a:t>Delivery of new motors and cables. Gears, pulleys, installation and adaption is not  part of delivery! </a:t>
            </a:r>
          </a:p>
        </p:txBody>
      </p:sp>
      <p:sp>
        <p:nvSpPr>
          <p:cNvPr id="116" name="Text Box 3"/>
          <p:cNvSpPr txBox="1">
            <a:spLocks noChangeArrowheads="1"/>
          </p:cNvSpPr>
          <p:nvPr/>
        </p:nvSpPr>
        <p:spPr bwMode="auto">
          <a:xfrm>
            <a:off x="613087" y="6019800"/>
            <a:ext cx="14138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</a:rPr>
              <a:t>All origin parts will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</a:rPr>
              <a:t>be reused</a:t>
            </a:r>
          </a:p>
        </p:txBody>
      </p:sp>
      <p:sp>
        <p:nvSpPr>
          <p:cNvPr id="117" name="Line 6"/>
          <p:cNvSpPr>
            <a:spLocks/>
          </p:cNvSpPr>
          <p:nvPr/>
        </p:nvSpPr>
        <p:spPr bwMode="auto">
          <a:xfrm flipH="1">
            <a:off x="3048000" y="4041023"/>
            <a:ext cx="1" cy="3896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6"/>
          <p:cNvSpPr>
            <a:spLocks/>
          </p:cNvSpPr>
          <p:nvPr/>
        </p:nvSpPr>
        <p:spPr bwMode="auto">
          <a:xfrm flipH="1">
            <a:off x="6515847" y="4058632"/>
            <a:ext cx="1" cy="3896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6"/>
          <p:cNvSpPr>
            <a:spLocks/>
          </p:cNvSpPr>
          <p:nvPr/>
        </p:nvSpPr>
        <p:spPr bwMode="auto">
          <a:xfrm flipH="1">
            <a:off x="8308658" y="4050351"/>
            <a:ext cx="1" cy="3896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7" name=" 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83972"/>
            <a:ext cx="1371600" cy="1371600"/>
          </a:xfrm>
          <a:prstGeom prst="rect">
            <a:avLst/>
          </a:prstGeom>
        </p:spPr>
      </p:pic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609600" y="703182"/>
            <a:ext cx="10509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ET200SP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131542" y="2179205"/>
            <a:ext cx="144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Sinamics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S120</a:t>
            </a:r>
            <a:endParaRPr kumimoji="0" lang="sk-SK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0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Image result for et200s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14" y="613382"/>
            <a:ext cx="2020539" cy="152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Line 4"/>
          <p:cNvSpPr>
            <a:spLocks/>
          </p:cNvSpPr>
          <p:nvPr/>
        </p:nvSpPr>
        <p:spPr bwMode="auto">
          <a:xfrm flipH="1" flipV="1">
            <a:off x="381000" y="613383"/>
            <a:ext cx="0" cy="5939817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none" w="med" len="med"/>
            <a:tailEnd type="none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F028A4AA-47DC-4BFA-9119-5860EA5BD96A}" type="datetime1">
              <a:rPr lang="sk-SK" smtClean="0"/>
              <a:pPr algn="ctr"/>
              <a:t>5.2.20</a:t>
            </a:fld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6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concept: Main cabinet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4723978" y="6797273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6"/>
          <p:cNvSpPr>
            <a:spLocks/>
          </p:cNvSpPr>
          <p:nvPr/>
        </p:nvSpPr>
        <p:spPr bwMode="auto">
          <a:xfrm flipH="1" flipV="1">
            <a:off x="533400" y="613383"/>
            <a:ext cx="0" cy="593981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6"/>
          <p:cNvSpPr>
            <a:spLocks/>
          </p:cNvSpPr>
          <p:nvPr/>
        </p:nvSpPr>
        <p:spPr bwMode="auto">
          <a:xfrm flipV="1">
            <a:off x="523429" y="2179205"/>
            <a:ext cx="3966103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2" name="Line 6"/>
          <p:cNvSpPr>
            <a:spLocks/>
          </p:cNvSpPr>
          <p:nvPr/>
        </p:nvSpPr>
        <p:spPr bwMode="auto">
          <a:xfrm flipV="1">
            <a:off x="533400" y="1057655"/>
            <a:ext cx="902863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9" name=" 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71430">
            <a:off x="908217" y="2593863"/>
            <a:ext cx="457200" cy="457200"/>
          </a:xfrm>
          <a:prstGeom prst="rect">
            <a:avLst/>
          </a:prstGeom>
        </p:spPr>
      </p:pic>
      <p:sp>
        <p:nvSpPr>
          <p:cNvPr id="63" name="Line 2"/>
          <p:cNvSpPr>
            <a:spLocks/>
          </p:cNvSpPr>
          <p:nvPr/>
        </p:nvSpPr>
        <p:spPr bwMode="auto">
          <a:xfrm flipH="1">
            <a:off x="1295399" y="1981199"/>
            <a:ext cx="140863" cy="541817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6"/>
          <p:cNvSpPr>
            <a:spLocks/>
          </p:cNvSpPr>
          <p:nvPr/>
        </p:nvSpPr>
        <p:spPr bwMode="auto">
          <a:xfrm>
            <a:off x="4489532" y="2179205"/>
            <a:ext cx="0" cy="424934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TB </a:t>
            </a:r>
            <a:r>
              <a:rPr lang="en-US" b="1" dirty="0" err="1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Akrodyne</a:t>
            </a:r>
            <a:r>
              <a:rPr lang="en-US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Retrofit</a:t>
            </a:r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-</a:t>
            </a:r>
            <a:r>
              <a:rPr lang="en-US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sk-SK" b="1" dirty="0">
                <a:latin typeface="Calibri" pitchFamily="34" charset="0"/>
                <a:cs typeface="Times New Roman" pitchFamily="18" charset="0"/>
              </a:rPr>
              <a:t>Siemens</a:t>
            </a:r>
            <a:endParaRPr lang="sk-SK" dirty="0"/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6264275" y="5281136"/>
            <a:ext cx="15081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Machine conv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Width adjust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0,25kW</a:t>
            </a:r>
          </a:p>
        </p:txBody>
      </p:sp>
      <p:pic>
        <p:nvPicPr>
          <p:cNvPr id="51" name=" 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75" y="4367562"/>
            <a:ext cx="1050925" cy="886019"/>
          </a:xfrm>
          <a:prstGeom prst="rect">
            <a:avLst/>
          </a:prstGeom>
        </p:spPr>
      </p:pic>
      <p:pic>
        <p:nvPicPr>
          <p:cNvPr id="66" name=" 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21" y="4367562"/>
            <a:ext cx="1050925" cy="886019"/>
          </a:xfrm>
          <a:prstGeom prst="rect">
            <a:avLst/>
          </a:prstGeom>
        </p:spPr>
      </p:pic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1038420" y="5281136"/>
            <a:ext cx="15081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Infeed roller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0,25kW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Contact control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01" name="Line 6"/>
          <p:cNvSpPr>
            <a:spLocks/>
          </p:cNvSpPr>
          <p:nvPr/>
        </p:nvSpPr>
        <p:spPr bwMode="auto">
          <a:xfrm flipH="1" flipV="1">
            <a:off x="3505199" y="4114800"/>
            <a:ext cx="3513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6"/>
          <p:cNvSpPr>
            <a:spLocks/>
          </p:cNvSpPr>
          <p:nvPr/>
        </p:nvSpPr>
        <p:spPr bwMode="auto">
          <a:xfrm flipH="1">
            <a:off x="4419600" y="3755572"/>
            <a:ext cx="0" cy="3592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Line 6"/>
          <p:cNvSpPr>
            <a:spLocks/>
          </p:cNvSpPr>
          <p:nvPr/>
        </p:nvSpPr>
        <p:spPr bwMode="auto">
          <a:xfrm flipH="1">
            <a:off x="5252285" y="4114800"/>
            <a:ext cx="3971" cy="2209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" name=" 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75" y="4367562"/>
            <a:ext cx="1050925" cy="886019"/>
          </a:xfrm>
          <a:prstGeom prst="rect">
            <a:avLst/>
          </a:prstGeom>
        </p:spPr>
      </p:pic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2656779" y="5281136"/>
            <a:ext cx="1712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Lubber tire rotation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0,12kW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pic>
        <p:nvPicPr>
          <p:cNvPr id="62" name=" 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69" y="4367562"/>
            <a:ext cx="1050925" cy="886019"/>
          </a:xfrm>
          <a:prstGeom prst="rect">
            <a:avLst/>
          </a:prstGeom>
        </p:spPr>
      </p:pic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4324673" y="5281136"/>
            <a:ext cx="1712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Lubber tire rotation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0,12kW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75" name="Obdĺžnik 74"/>
          <p:cNvSpPr/>
          <p:nvPr/>
        </p:nvSpPr>
        <p:spPr>
          <a:xfrm>
            <a:off x="1066800" y="3935186"/>
            <a:ext cx="7913370" cy="24378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ine 6"/>
          <p:cNvSpPr>
            <a:spLocks/>
          </p:cNvSpPr>
          <p:nvPr/>
        </p:nvSpPr>
        <p:spPr bwMode="auto">
          <a:xfrm flipH="1">
            <a:off x="3514090" y="4129201"/>
            <a:ext cx="3971" cy="2209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6"/>
          <p:cNvSpPr>
            <a:spLocks/>
          </p:cNvSpPr>
          <p:nvPr/>
        </p:nvSpPr>
        <p:spPr bwMode="auto">
          <a:xfrm flipH="1">
            <a:off x="7019289" y="4129201"/>
            <a:ext cx="3971" cy="2209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2971800" y="6096000"/>
            <a:ext cx="46471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</a:rPr>
              <a:t>All motors, gears, pulleys are not  part of delivery! Reused origin ones.   </a:t>
            </a: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609600" y="703182"/>
            <a:ext cx="10509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ET200SP</a:t>
            </a:r>
          </a:p>
        </p:txBody>
      </p:sp>
      <p:pic>
        <p:nvPicPr>
          <p:cNvPr id="57" name=" 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83972"/>
            <a:ext cx="1371600" cy="1371600"/>
          </a:xfrm>
          <a:prstGeom prst="rect">
            <a:avLst/>
          </a:prstGeom>
        </p:spPr>
      </p:pic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3131542" y="2179205"/>
            <a:ext cx="144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Sinamics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S120</a:t>
            </a:r>
            <a:endParaRPr kumimoji="0" lang="sk-SK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265856" y="2237783"/>
            <a:ext cx="15081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cs typeface="Arial" pitchFamily="34" charset="0"/>
              </a:rPr>
              <a:t>Sorter conveyor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5843320" y="2237782"/>
            <a:ext cx="10256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cs typeface="Arial" pitchFamily="34" charset="0"/>
              </a:rPr>
              <a:t>Sorter lift</a:t>
            </a:r>
          </a:p>
        </p:txBody>
      </p:sp>
      <p:sp>
        <p:nvSpPr>
          <p:cNvPr id="48" name="Line 6"/>
          <p:cNvSpPr>
            <a:spLocks/>
          </p:cNvSpPr>
          <p:nvPr/>
        </p:nvSpPr>
        <p:spPr bwMode="auto">
          <a:xfrm flipH="1" flipV="1">
            <a:off x="4644172" y="3675530"/>
            <a:ext cx="3513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6"/>
          <p:cNvSpPr>
            <a:spLocks/>
          </p:cNvSpPr>
          <p:nvPr/>
        </p:nvSpPr>
        <p:spPr bwMode="auto">
          <a:xfrm flipH="1">
            <a:off x="6354183" y="3437059"/>
            <a:ext cx="3971" cy="2209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6"/>
          <p:cNvSpPr>
            <a:spLocks/>
          </p:cNvSpPr>
          <p:nvPr/>
        </p:nvSpPr>
        <p:spPr bwMode="auto">
          <a:xfrm flipH="1">
            <a:off x="8153338" y="3434569"/>
            <a:ext cx="3971" cy="2209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Skupina 2"/>
          <p:cNvGrpSpPr/>
          <p:nvPr/>
        </p:nvGrpSpPr>
        <p:grpSpPr>
          <a:xfrm>
            <a:off x="5818094" y="2626762"/>
            <a:ext cx="2727288" cy="920773"/>
            <a:chOff x="5818094" y="2626762"/>
            <a:chExt cx="2727288" cy="920773"/>
          </a:xfrm>
        </p:grpSpPr>
        <p:pic>
          <p:nvPicPr>
            <p:cNvPr id="44" name=" 0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094" y="2626762"/>
              <a:ext cx="1050925" cy="886019"/>
            </a:xfrm>
            <a:prstGeom prst="rect">
              <a:avLst/>
            </a:prstGeom>
          </p:spPr>
        </p:pic>
        <p:pic>
          <p:nvPicPr>
            <p:cNvPr id="45" name=" 0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457" y="2661516"/>
              <a:ext cx="1050925" cy="886019"/>
            </a:xfrm>
            <a:prstGeom prst="rect">
              <a:avLst/>
            </a:prstGeom>
          </p:spPr>
        </p:pic>
      </p:grpSp>
      <p:sp>
        <p:nvSpPr>
          <p:cNvPr id="54" name="Obdĺžnik 53"/>
          <p:cNvSpPr/>
          <p:nvPr/>
        </p:nvSpPr>
        <p:spPr>
          <a:xfrm>
            <a:off x="5105400" y="1407855"/>
            <a:ext cx="3874770" cy="24378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5252284" y="1524000"/>
            <a:ext cx="36925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</a:rPr>
              <a:t>All motors, gears, pulleys are not  part of delivery! Reused origin ones.   </a:t>
            </a:r>
          </a:p>
        </p:txBody>
      </p:sp>
    </p:spTree>
    <p:extLst>
      <p:ext uri="{BB962C8B-B14F-4D97-AF65-F5344CB8AC3E}">
        <p14:creationId xmlns:p14="http://schemas.microsoft.com/office/powerpoint/2010/main" val="148668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F028A4AA-47DC-4BFA-9119-5860EA5BD96A}" type="datetime1">
              <a:rPr lang="sk-SK" smtClean="0"/>
              <a:pPr algn="ctr"/>
              <a:t>5.2.20</a:t>
            </a:fld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7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concept: </a:t>
            </a:r>
            <a:r>
              <a:rPr lang="en-US" b="1" dirty="0" err="1"/>
              <a:t>Lubrification</a:t>
            </a:r>
            <a:r>
              <a:rPr lang="en-US" b="1" dirty="0"/>
              <a:t> station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20320" y="6553200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6"/>
          <p:cNvSpPr>
            <a:spLocks/>
          </p:cNvSpPr>
          <p:nvPr/>
        </p:nvSpPr>
        <p:spPr bwMode="auto">
          <a:xfrm flipH="1" flipV="1">
            <a:off x="533400" y="613383"/>
            <a:ext cx="0" cy="593981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1943241" y="5105400"/>
            <a:ext cx="167640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Matrix M410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itchFamily="34" charset="0"/>
                <a:cs typeface="Arial" pitchFamily="34" charset="0"/>
              </a:rPr>
              <a:t>Ethernet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communication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Line 4"/>
          <p:cNvSpPr>
            <a:spLocks/>
          </p:cNvSpPr>
          <p:nvPr/>
        </p:nvSpPr>
        <p:spPr bwMode="auto">
          <a:xfrm flipH="1" flipV="1">
            <a:off x="381000" y="609600"/>
            <a:ext cx="0" cy="59436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none" w="med" len="med"/>
            <a:tailEnd type="none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Line 6"/>
          <p:cNvSpPr>
            <a:spLocks/>
          </p:cNvSpPr>
          <p:nvPr/>
        </p:nvSpPr>
        <p:spPr bwMode="auto">
          <a:xfrm flipV="1">
            <a:off x="381000" y="3958254"/>
            <a:ext cx="1905000" cy="0"/>
          </a:xfrm>
          <a:prstGeom prst="line">
            <a:avLst/>
          </a:prstGeom>
          <a:ln>
            <a:headEnd type="oval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5" name="Obrázok 34" descr="DatalogicM400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0" y="3558036"/>
            <a:ext cx="990884" cy="1419367"/>
          </a:xfrm>
          <a:prstGeom prst="rect">
            <a:avLst/>
          </a:prstGeom>
        </p:spPr>
      </p:pic>
      <p:pic>
        <p:nvPicPr>
          <p:cNvPr id="24" name="Picture 2" descr="Image result for et200s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674" y="591797"/>
            <a:ext cx="2045784" cy="154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837076" y="703182"/>
            <a:ext cx="10509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ET200SP</a:t>
            </a:r>
          </a:p>
        </p:txBody>
      </p:sp>
      <p:sp>
        <p:nvSpPr>
          <p:cNvPr id="27" name="Line 6"/>
          <p:cNvSpPr>
            <a:spLocks/>
          </p:cNvSpPr>
          <p:nvPr/>
        </p:nvSpPr>
        <p:spPr bwMode="auto">
          <a:xfrm flipV="1">
            <a:off x="533400" y="1057655"/>
            <a:ext cx="1219200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TB </a:t>
            </a:r>
            <a:r>
              <a:rPr lang="en-US" b="1" dirty="0" err="1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Akrodyne</a:t>
            </a:r>
            <a:r>
              <a:rPr lang="en-US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Retrofit</a:t>
            </a:r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-</a:t>
            </a:r>
            <a:r>
              <a:rPr lang="en-US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sk-SK" b="1" dirty="0">
                <a:latin typeface="Calibri" pitchFamily="34" charset="0"/>
                <a:cs typeface="Times New Roman" pitchFamily="18" charset="0"/>
              </a:rPr>
              <a:t>Siemens</a:t>
            </a:r>
            <a:endParaRPr lang="sk-SK" dirty="0"/>
          </a:p>
        </p:txBody>
      </p:sp>
      <p:sp>
        <p:nvSpPr>
          <p:cNvPr id="23" name="Obdĺžnik 22"/>
          <p:cNvSpPr/>
          <p:nvPr/>
        </p:nvSpPr>
        <p:spPr>
          <a:xfrm>
            <a:off x="1447800" y="3429000"/>
            <a:ext cx="4572000" cy="2819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BlokTextu 27"/>
          <p:cNvSpPr txBox="1"/>
          <p:nvPr/>
        </p:nvSpPr>
        <p:spPr>
          <a:xfrm>
            <a:off x="4783165" y="5943600"/>
            <a:ext cx="192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Delivery of plant</a:t>
            </a:r>
          </a:p>
        </p:txBody>
      </p:sp>
    </p:spTree>
    <p:extLst>
      <p:ext uri="{BB962C8B-B14F-4D97-AF65-F5344CB8AC3E}">
        <p14:creationId xmlns:p14="http://schemas.microsoft.com/office/powerpoint/2010/main" val="339743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F028A4AA-47DC-4BFA-9119-5860EA5BD96A}" type="datetime1">
              <a:rPr lang="sk-SK" smtClean="0"/>
              <a:pPr algn="ctr"/>
              <a:t>5.2.20</a:t>
            </a:fld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8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concept: Service, marker conveyor and lift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20320" y="6553200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6"/>
          <p:cNvSpPr>
            <a:spLocks/>
          </p:cNvSpPr>
          <p:nvPr/>
        </p:nvSpPr>
        <p:spPr bwMode="auto">
          <a:xfrm flipH="1" flipV="1">
            <a:off x="523429" y="613381"/>
            <a:ext cx="0" cy="444274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" descr="Image result for et200s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674" y="591797"/>
            <a:ext cx="2045784" cy="154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ine 6"/>
          <p:cNvSpPr>
            <a:spLocks/>
          </p:cNvSpPr>
          <p:nvPr/>
        </p:nvSpPr>
        <p:spPr bwMode="auto">
          <a:xfrm flipV="1">
            <a:off x="533400" y="1057655"/>
            <a:ext cx="1219200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37076" y="703182"/>
            <a:ext cx="10509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ET200SP</a:t>
            </a:r>
          </a:p>
        </p:txBody>
      </p:sp>
      <p:sp>
        <p:nvSpPr>
          <p:cNvPr id="2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sk-SK" b="1" dirty="0" err="1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Diplomova</a:t>
            </a:r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sk-SK" b="1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praca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3096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300</Words>
  <Application>Microsoft Macintosh PowerPoint</Application>
  <PresentationFormat>Prezentácia na obrazovke (4:3)</PresentationFormat>
  <Paragraphs>102</Paragraphs>
  <Slides>8</Slides>
  <Notes>7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Arial</vt:lpstr>
      <vt:lpstr>Calibri</vt:lpstr>
      <vt:lpstr>Motív Office</vt:lpstr>
      <vt:lpstr> Elektrický koncept robotického pracoviska ME-Inspection SK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marians</dc:creator>
  <cp:lastModifiedBy>Patrik Hercut</cp:lastModifiedBy>
  <cp:revision>657</cp:revision>
  <dcterms:modified xsi:type="dcterms:W3CDTF">2020-02-06T09:01:43Z</dcterms:modified>
</cp:coreProperties>
</file>