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8" r:id="rId3"/>
    <p:sldId id="273" r:id="rId4"/>
    <p:sldId id="278" r:id="rId5"/>
    <p:sldId id="279" r:id="rId6"/>
    <p:sldId id="281" r:id="rId7"/>
    <p:sldId id="280" r:id="rId8"/>
    <p:sldId id="282" r:id="rId9"/>
    <p:sldId id="283" r:id="rId10"/>
    <p:sldId id="294" r:id="rId11"/>
    <p:sldId id="258" r:id="rId12"/>
    <p:sldId id="260" r:id="rId13"/>
    <p:sldId id="261" r:id="rId14"/>
    <p:sldId id="262" r:id="rId15"/>
    <p:sldId id="265" r:id="rId16"/>
    <p:sldId id="290" r:id="rId17"/>
    <p:sldId id="289" r:id="rId18"/>
    <p:sldId id="266" r:id="rId19"/>
    <p:sldId id="267" r:id="rId20"/>
    <p:sldId id="292" r:id="rId21"/>
    <p:sldId id="293" r:id="rId22"/>
    <p:sldId id="268" r:id="rId23"/>
    <p:sldId id="271" r:id="rId24"/>
    <p:sldId id="272" r:id="rId25"/>
    <p:sldId id="274" r:id="rId26"/>
    <p:sldId id="275" r:id="rId27"/>
    <p:sldId id="276" r:id="rId28"/>
    <p:sldId id="277" r:id="rId29"/>
    <p:sldId id="284" r:id="rId30"/>
    <p:sldId id="285" r:id="rId31"/>
    <p:sldId id="286" r:id="rId32"/>
    <p:sldId id="287" r:id="rId33"/>
    <p:sldId id="295" r:id="rId34"/>
    <p:sldId id="296" r:id="rId35"/>
    <p:sldId id="269" r:id="rId36"/>
  </p:sldIdLst>
  <p:sldSz cx="12192000" cy="6858000"/>
  <p:notesSz cx="6858000" cy="9144000"/>
  <p:custShowLst>
    <p:custShow name="Custom Show 1" id="0">
      <p:sldLst>
        <p:sld r:id="rId9"/>
        <p:sld r:id="rId14"/>
      </p:sldLst>
    </p:custShow>
  </p:custShow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1C1C1C"/>
    <a:srgbClr val="000000"/>
    <a:srgbClr val="080808"/>
    <a:srgbClr val="FFFF99"/>
    <a:srgbClr val="3333FF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88C32E-A56D-4A1C-B1DA-B7BB16BFA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8FF507-271B-41FD-8BFB-92B14843D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084613-30C8-41EC-BE0C-125FCA85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BE27CE-734E-4178-BEBB-C075AE85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C2BB9D-A0E4-4962-82F1-AB7746C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500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70FE10-3D52-4DA1-84DC-2AD1E12B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CFECA2D-7981-4EA1-A507-1D684F170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E1790F-24C6-4D06-AFD8-66A2B705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4B745-F505-49A5-BAB5-58B2EAC6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5A3B9A-E664-4678-850D-157BD8FF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268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E0B09E-AC84-4399-BFE9-5A3C6EF83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119268E-BCE2-4CE3-8A1C-6DECFD773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5D57B6-3D4E-4FEC-9698-29FA439F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A65C34-F1A8-4F0D-A80B-1F5A561D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435E41-658C-437C-A6DA-9B9495AB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552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193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810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310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3626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202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563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140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76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4993C3-5366-424D-A2A6-99875D3C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D50759-E9B7-436A-AB34-F8C9D457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F22E44-3E6B-49A5-8D33-60F2A362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6488D5-9703-416C-9C00-3634ABF7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E9A4E6-D1B4-4ECA-9115-C1EBA224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841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2759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1159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531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9E9DCD-7229-40D5-89F1-A9BBD691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FD57905-C684-4A01-923F-1F8E7D5A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0C49A1-B9B7-4B2A-BB77-BA0AC343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6F8F3F-7A3A-458A-8B9C-AE987AAF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138A1E-F563-46A1-B520-8E544980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83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E8FE2A-AB18-47D3-A57E-9FF67B59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78BA79-2B12-46E8-9E18-7802CD9B3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A773BF-01DD-4EC9-A15B-36FF5BEBF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BF63355-308B-45CF-B091-95948945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B1CC6F-674C-4C81-87B4-9904FEDF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42993DB-4DBE-4C8B-9B93-3CB2524B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786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BC40D8-BBFF-43C8-8AA9-7AF712E2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CCB5DF-874D-4842-8C1B-B1EB92839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A1C3FEA-6D4D-42A7-B2F2-E04EC17C6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AE8D3D2-E813-40C3-86F3-CEB0083DD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1312B7E-58C2-464D-8E0F-03671ACC3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2517F89-C923-425E-9D32-3DB880BB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94FE83-8428-4916-AC6C-FA9F6936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AB7D06D-FB42-4671-9F32-C41D425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887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BD75DC-31BA-4015-89F9-41299531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B5DD0AC-D9F1-47C6-9B29-F5005F0C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20194D2-5A4A-444A-A2F9-DE435D0F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D79ADC3-7B29-4AFC-BC30-31705AF3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72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D0A9F8A-70CB-4F5D-9565-45D157C4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AE9B4B4-982E-49D9-B66E-9536CDCA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BC0AB04-86C2-4AC0-B235-E38759A6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761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43985E-4EF0-4289-907D-6EA5FFE7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C51368-2FF1-4C67-A60B-1814843E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8E703B1-D4FE-4AE8-9AC5-4B57178DD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5E895D-71A9-44CC-91A0-DD935AEE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0640F6-D4A3-4E39-8C1C-2BA3CE9B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6528878-D292-473F-9DF8-3C82BEFB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452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D710E8-29F4-483D-B33E-202DA092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826A783-D149-4754-B1F3-57BE1F54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E3BC9C0-DFA6-49A6-A64F-80A55197A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9CE2994-8792-40A9-B034-56702FCF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7340A7E-03E0-4531-8203-214E09C4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317571-E037-4049-81BC-389141C5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387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EE7940F-83B2-4142-A396-182938F8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4336AA-5CEC-47DD-B918-96144D2B0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A6F3B2-46AD-43E3-9C21-E8E0D55C1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D739AB-D87B-488F-B014-4B794A023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F590C1-B22D-4B06-BDB1-DCA140C4A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74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3C8D-28DE-4288-8785-AA881FD605F7}" type="datetimeFigureOut">
              <a:rPr lang="hu-HU" smtClean="0"/>
              <a:t>2018. dec.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74AA-B50B-404F-9E41-1D79F7AACD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5197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image" Target="../media/image8.png"/><Relationship Id="rId3" Type="http://schemas.openxmlformats.org/officeDocument/2006/relationships/slide" Target="slide34.xml"/><Relationship Id="rId7" Type="http://schemas.openxmlformats.org/officeDocument/2006/relationships/image" Target="../media/image5.png"/><Relationship Id="rId12" Type="http://schemas.openxmlformats.org/officeDocument/2006/relationships/slide" Target="slide22.xml"/><Relationship Id="rId17" Type="http://schemas.openxmlformats.org/officeDocument/2006/relationships/image" Target="../media/image10.png"/><Relationship Id="rId2" Type="http://schemas.openxmlformats.org/officeDocument/2006/relationships/image" Target="../media/image3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slide" Target="slide16.xml"/><Relationship Id="rId4" Type="http://schemas.openxmlformats.org/officeDocument/2006/relationships/slide" Target="slide12.xml"/><Relationship Id="rId9" Type="http://schemas.openxmlformats.org/officeDocument/2006/relationships/image" Target="../media/image6.png"/><Relationship Id="rId14" Type="http://schemas.openxmlformats.org/officeDocument/2006/relationships/slide" Target="slide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6.xml"/><Relationship Id="rId18" Type="http://schemas.openxmlformats.org/officeDocument/2006/relationships/image" Target="../media/image9.png"/><Relationship Id="rId3" Type="http://schemas.openxmlformats.org/officeDocument/2006/relationships/slide" Target="slide34.xml"/><Relationship Id="rId7" Type="http://schemas.openxmlformats.org/officeDocument/2006/relationships/slide" Target="slide30.xml"/><Relationship Id="rId12" Type="http://schemas.openxmlformats.org/officeDocument/2006/relationships/slide" Target="slide24.xml"/><Relationship Id="rId17" Type="http://schemas.openxmlformats.org/officeDocument/2006/relationships/slide" Target="slide20.xml"/><Relationship Id="rId2" Type="http://schemas.openxmlformats.org/officeDocument/2006/relationships/image" Target="../media/image3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image" Target="../media/image6.png"/><Relationship Id="rId5" Type="http://schemas.openxmlformats.org/officeDocument/2006/relationships/image" Target="../media/image16.png"/><Relationship Id="rId15" Type="http://schemas.openxmlformats.org/officeDocument/2006/relationships/slide" Target="slide10.xml"/><Relationship Id="rId10" Type="http://schemas.openxmlformats.org/officeDocument/2006/relationships/slide" Target="slide18.xml"/><Relationship Id="rId19" Type="http://schemas.openxmlformats.org/officeDocument/2006/relationships/image" Target="../media/image10.png"/><Relationship Id="rId4" Type="http://schemas.openxmlformats.org/officeDocument/2006/relationships/slide" Target="slide12.xml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7668C6-8AA2-47CC-8515-FBC14A877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971413" cy="864066"/>
          </a:xfrm>
        </p:spPr>
        <p:txBody>
          <a:bodyPr>
            <a:normAutofit fontScale="90000"/>
          </a:bodyPr>
          <a:lstStyle/>
          <a:p>
            <a:r>
              <a:rPr lang="hu-HU" dirty="0"/>
              <a:t>Hello!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4D746A8-89AE-4A05-BE12-D8B3E04F5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045" y="657502"/>
            <a:ext cx="1345035" cy="273676"/>
          </a:xfrm>
        </p:spPr>
        <p:txBody>
          <a:bodyPr>
            <a:normAutofit fontScale="62500" lnSpcReduction="20000"/>
          </a:bodyPr>
          <a:lstStyle/>
          <a:p>
            <a:r>
              <a:rPr lang="hu-HU" dirty="0" err="1"/>
              <a:t>Loading</a:t>
            </a:r>
            <a:r>
              <a:rPr lang="hu-HU" dirty="0"/>
              <a:t> BIOS…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198BC05-345A-4CA0-A780-7A3497D9BBA3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00171F-BD9E-4F4C-9D63-8565CE002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2205"/>
            <a:ext cx="12192000" cy="37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22000">
              <a:srgbClr val="C00000"/>
            </a:gs>
            <a:gs pos="100000">
              <a:srgbClr val="823962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F726D2A6-B5F9-4832-8458-A003BF00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671512"/>
            <a:ext cx="4640363" cy="928688"/>
          </a:xfrm>
          <a:noFill/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 </a:t>
            </a:r>
            <a:r>
              <a:rPr lang="hu-HU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</a:t>
            </a:r>
            <a:endParaRPr lang="hu-HU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64" y="2158205"/>
            <a:ext cx="1079820" cy="461665"/>
          </a:xfrm>
        </p:spPr>
        <p:txBody>
          <a:bodyPr>
            <a:normAutofit/>
          </a:bodyPr>
          <a:lstStyle/>
          <a:p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PearWeb</a:t>
            </a:r>
            <a:r>
              <a:rPr lang="hu-H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NetBrowser</a:t>
            </a:r>
            <a:r>
              <a:rPr lang="hu-H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4E14B0A-9EAE-46F5-9100-0A7B769F7DD4}"/>
              </a:ext>
            </a:extLst>
          </p:cNvPr>
          <p:cNvSpPr txBox="1"/>
          <p:nvPr/>
        </p:nvSpPr>
        <p:spPr>
          <a:xfrm>
            <a:off x="11078901" y="6488668"/>
            <a:ext cx="133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Shutdown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Kép 12">
            <a:hlinkClick r:id="rId4" action="ppaction://hlinksldjump"/>
            <a:extLst>
              <a:ext uri="{FF2B5EF4-FFF2-40B4-BE49-F238E27FC236}">
                <a16:creationId xmlns:a16="http://schemas.microsoft.com/office/drawing/2014/main" id="{2F249043-383B-4845-BBFF-2BCEB128B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5" y="1490922"/>
            <a:ext cx="824917" cy="776562"/>
          </a:xfrm>
          <a:prstGeom prst="rect">
            <a:avLst/>
          </a:prstGeom>
        </p:spPr>
      </p:pic>
      <p:pic>
        <p:nvPicPr>
          <p:cNvPr id="15" name="Kép 14" descr="A képen számológép, elektronika, monitor, fekete látható&#10;&#10;A leírás teljesen megbízható">
            <a:hlinkClick r:id="rId6" action="ppaction://hlinksldjump"/>
            <a:extLst>
              <a:ext uri="{FF2B5EF4-FFF2-40B4-BE49-F238E27FC236}">
                <a16:creationId xmlns:a16="http://schemas.microsoft.com/office/drawing/2014/main" id="{648138AD-833E-4419-8794-0785F40DF2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7" y="2619870"/>
            <a:ext cx="967092" cy="878069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B47E1067-E1C0-456C-A43E-F2261332A342}"/>
              </a:ext>
            </a:extLst>
          </p:cNvPr>
          <p:cNvSpPr txBox="1"/>
          <p:nvPr/>
        </p:nvSpPr>
        <p:spPr>
          <a:xfrm>
            <a:off x="452348" y="3418514"/>
            <a:ext cx="86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</a:t>
            </a:r>
            <a:endParaRPr lang="hu-H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Kép 6">
            <a:hlinkClick r:id="rId8" action="ppaction://hlinksldjump"/>
            <a:extLst>
              <a:ext uri="{FF2B5EF4-FFF2-40B4-BE49-F238E27FC236}">
                <a16:creationId xmlns:a16="http://schemas.microsoft.com/office/drawing/2014/main" id="{383FAF6E-4554-49E4-B3BC-FDF85ACA17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8" y="3637076"/>
            <a:ext cx="1219200" cy="1073092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6200A2CE-2852-470E-9F7D-4021DF5FCB8D}"/>
              </a:ext>
            </a:extLst>
          </p:cNvPr>
          <p:cNvSpPr txBox="1"/>
          <p:nvPr/>
        </p:nvSpPr>
        <p:spPr>
          <a:xfrm>
            <a:off x="460737" y="4598329"/>
            <a:ext cx="735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Notepad</a:t>
            </a:r>
            <a:endParaRPr lang="hu-H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Kép 5">
            <a:hlinkClick r:id="rId10" action="ppaction://hlinksldjump"/>
            <a:extLst>
              <a:ext uri="{FF2B5EF4-FFF2-40B4-BE49-F238E27FC236}">
                <a16:creationId xmlns:a16="http://schemas.microsoft.com/office/drawing/2014/main" id="{7C75548A-88A7-409B-8455-DA38E48C47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3" y="4849305"/>
            <a:ext cx="609600" cy="6096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68841D8-B8B9-4133-8365-9A0B455BE9D2}"/>
              </a:ext>
            </a:extLst>
          </p:cNvPr>
          <p:cNvSpPr txBox="1"/>
          <p:nvPr/>
        </p:nvSpPr>
        <p:spPr>
          <a:xfrm>
            <a:off x="434281" y="5433738"/>
            <a:ext cx="903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2048 Game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092E03F-D319-4771-B020-030B3B156F81}"/>
              </a:ext>
            </a:extLst>
          </p:cNvPr>
          <p:cNvSpPr txBox="1"/>
          <p:nvPr/>
        </p:nvSpPr>
        <p:spPr>
          <a:xfrm>
            <a:off x="-30181" y="-10575"/>
            <a:ext cx="12222181" cy="646331"/>
          </a:xfrm>
          <a:prstGeom prst="rect">
            <a:avLst/>
          </a:prstGeom>
          <a:solidFill>
            <a:srgbClr val="000000">
              <a:alpha val="58824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Üdvözöljük!</a:t>
            </a:r>
          </a:p>
        </p:txBody>
      </p:sp>
      <p:pic>
        <p:nvPicPr>
          <p:cNvPr id="14" name="Kép 13">
            <a:hlinkClick r:id="rId12" action="ppaction://hlinksldjump"/>
            <a:extLst>
              <a:ext uri="{FF2B5EF4-FFF2-40B4-BE49-F238E27FC236}">
                <a16:creationId xmlns:a16="http://schemas.microsoft.com/office/drawing/2014/main" id="{C769C7B5-806D-431F-811E-F7811E2714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625" y="2196"/>
            <a:ext cx="619375" cy="619375"/>
          </a:xfrm>
          <a:prstGeom prst="rect">
            <a:avLst/>
          </a:prstGeom>
        </p:spPr>
      </p:pic>
      <p:pic>
        <p:nvPicPr>
          <p:cNvPr id="20" name="Kép 19">
            <a:hlinkClick r:id="rId14" action="ppaction://hlinksldjump"/>
            <a:extLst>
              <a:ext uri="{FF2B5EF4-FFF2-40B4-BE49-F238E27FC236}">
                <a16:creationId xmlns:a16="http://schemas.microsoft.com/office/drawing/2014/main" id="{C7178B0E-4F68-4933-8A9C-860529E929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3" y="5778144"/>
            <a:ext cx="609600" cy="609600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EA46F3D0-23FB-4890-89C8-863ACA1E971F}"/>
              </a:ext>
            </a:extLst>
          </p:cNvPr>
          <p:cNvSpPr txBox="1"/>
          <p:nvPr/>
        </p:nvSpPr>
        <p:spPr>
          <a:xfrm>
            <a:off x="431046" y="6269147"/>
            <a:ext cx="84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EarthCraft</a:t>
            </a:r>
            <a:endParaRPr lang="hu-H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zövegdoboz 4">
            <a:extLst>
              <a:ext uri="{FF2B5EF4-FFF2-40B4-BE49-F238E27FC236}">
                <a16:creationId xmlns:a16="http://schemas.microsoft.com/office/drawing/2014/main" id="{B7A02DF8-3C02-4F38-ABDF-5B1F27B5B95A}"/>
              </a:ext>
            </a:extLst>
          </p:cNvPr>
          <p:cNvSpPr txBox="1"/>
          <p:nvPr/>
        </p:nvSpPr>
        <p:spPr>
          <a:xfrm>
            <a:off x="9985346" y="6488668"/>
            <a:ext cx="109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 off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Kép 8">
            <a:hlinkClick r:id="rId4" action="ppaction://hlinksldjump"/>
            <a:extLst>
              <a:ext uri="{FF2B5EF4-FFF2-40B4-BE49-F238E27FC236}">
                <a16:creationId xmlns:a16="http://schemas.microsoft.com/office/drawing/2014/main" id="{8485EAF7-E916-4637-930C-DE0F80B449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5" y="1489244"/>
            <a:ext cx="933756" cy="74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3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rgbClr val="7030A0"/>
            </a:gs>
            <a:gs pos="18000">
              <a:srgbClr val="C0000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01BDDE-85A4-4E97-BEA1-F261269F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2926"/>
          </a:xfrm>
          <a:gradFill>
            <a:gsLst>
              <a:gs pos="93000">
                <a:schemeClr val="tx1"/>
              </a:gs>
              <a:gs pos="21000">
                <a:schemeClr val="bg1">
                  <a:lumMod val="65000"/>
                </a:schemeClr>
              </a:gs>
            </a:gsLst>
            <a:lin ang="16200000" scaled="0"/>
          </a:gradFill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</a:rPr>
              <a:t>X6-OS Internet Browser                                                            </a:t>
            </a:r>
            <a:r>
              <a:rPr lang="hu-HU" dirty="0">
                <a:solidFill>
                  <a:srgbClr val="C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r>
              <a:rPr lang="hu-HU" dirty="0"/>
              <a:t>                                                                                                                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A40515CD-629B-449D-A2CA-BAA2ACFDF6E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4932750"/>
                  </p:ext>
                </p:extLst>
              </p:nvPr>
            </p:nvGraphicFramePr>
            <p:xfrm>
              <a:off x="-13983" y="1593909"/>
              <a:ext cx="12192000" cy="526409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A40515CD-629B-449D-A2CA-BAA2ACFDF6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3983" y="1593909"/>
                <a:ext cx="12192000" cy="526409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zövegdoboz 4">
            <a:extLst>
              <a:ext uri="{FF2B5EF4-FFF2-40B4-BE49-F238E27FC236}">
                <a16:creationId xmlns:a16="http://schemas.microsoft.com/office/drawing/2014/main" id="{E9E9BF4C-6B73-4F63-9F7C-02C479AF42B6}"/>
              </a:ext>
            </a:extLst>
          </p:cNvPr>
          <p:cNvSpPr txBox="1"/>
          <p:nvPr/>
        </p:nvSpPr>
        <p:spPr>
          <a:xfrm>
            <a:off x="0" y="559704"/>
            <a:ext cx="33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Offline </a:t>
            </a:r>
            <a:r>
              <a:rPr lang="hu-H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Webpages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0648332-118B-4B8F-952A-3DCD187A78CC}"/>
              </a:ext>
            </a:extLst>
          </p:cNvPr>
          <p:cNvSpPr txBox="1"/>
          <p:nvPr/>
        </p:nvSpPr>
        <p:spPr>
          <a:xfrm>
            <a:off x="0" y="1023133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MEME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389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bg1"/>
            </a:gs>
            <a:gs pos="39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F8DFD8-37FF-493D-B967-AFBA0E70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1550"/>
          </a:xfrm>
          <a:gradFill>
            <a:gsLst>
              <a:gs pos="24000">
                <a:schemeClr val="tx1"/>
              </a:gs>
              <a:gs pos="90000">
                <a:schemeClr val="bg1">
                  <a:lumMod val="85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</a:rPr>
              <a:t>X6-OS Calculator                                                                        </a:t>
            </a:r>
            <a:r>
              <a:rPr lang="hu-HU" dirty="0">
                <a:solidFill>
                  <a:srgbClr val="C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endParaRPr lang="hu-H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006E55CF-84D2-43FE-9726-CE35DB516DA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8039340"/>
                  </p:ext>
                </p:extLst>
              </p:nvPr>
            </p:nvGraphicFramePr>
            <p:xfrm>
              <a:off x="0" y="971550"/>
              <a:ext cx="12191999" cy="589121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006E55CF-84D2-43FE-9726-CE35DB516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971550"/>
                <a:ext cx="12191999" cy="58912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2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bg1"/>
            </a:gs>
            <a:gs pos="39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F8DFD8-37FF-493D-B967-AFBA0E70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1550"/>
          </a:xfrm>
          <a:gradFill>
            <a:gsLst>
              <a:gs pos="24000">
                <a:schemeClr val="tx1"/>
              </a:gs>
              <a:gs pos="90000">
                <a:schemeClr val="bg1">
                  <a:lumMod val="85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</a:rPr>
              <a:t>2048 </a:t>
            </a:r>
            <a:r>
              <a:rPr lang="hu-HU" dirty="0"/>
              <a:t>                                                                                            </a:t>
            </a:r>
            <a:r>
              <a:rPr lang="hu-HU" dirty="0">
                <a:solidFill>
                  <a:srgbClr val="C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endParaRPr lang="hu-H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006E55CF-84D2-43FE-9726-CE35DB516DA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0" y="971550"/>
              <a:ext cx="12191999" cy="589121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006E55CF-84D2-43FE-9726-CE35DB516D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971550"/>
                <a:ext cx="12191999" cy="58912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1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BD56B3-F8C7-49DF-AEB2-FB977A32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2950"/>
          </a:xfrm>
          <a:gradFill>
            <a:gsLst>
              <a:gs pos="89000">
                <a:schemeClr val="bg1">
                  <a:lumMod val="85000"/>
                </a:schemeClr>
              </a:gs>
              <a:gs pos="22000">
                <a:schemeClr val="tx1"/>
              </a:gs>
            </a:gsLst>
            <a:lin ang="5400000" scaled="0"/>
          </a:gradFill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X6-OS </a:t>
            </a:r>
            <a:r>
              <a:rPr lang="hu-HU" dirty="0" err="1">
                <a:solidFill>
                  <a:schemeClr val="bg1"/>
                </a:solidFill>
              </a:rPr>
              <a:t>Notepad</a:t>
            </a:r>
            <a:r>
              <a:rPr lang="hu-HU" dirty="0">
                <a:solidFill>
                  <a:schemeClr val="bg1"/>
                </a:solidFill>
              </a:rPr>
              <a:t>                                                                 </a:t>
            </a:r>
            <a:r>
              <a:rPr lang="hu-HU" dirty="0">
                <a:solidFill>
                  <a:srgbClr val="C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endParaRPr lang="hu-H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820F833C-1BE3-406E-BE4F-BE3BCCC708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9000554"/>
                  </p:ext>
                </p:extLst>
              </p:nvPr>
            </p:nvGraphicFramePr>
            <p:xfrm>
              <a:off x="0" y="742951"/>
              <a:ext cx="12192000" cy="611504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820F833C-1BE3-406E-BE4F-BE3BCCC708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742951"/>
                <a:ext cx="12192000" cy="61150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64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8688"/>
          </a:xfrm>
          <a:gradFill flip="none" rotWithShape="1">
            <a:gsLst>
              <a:gs pos="56000">
                <a:srgbClr val="6F2F51"/>
              </a:gs>
              <a:gs pos="94000">
                <a:srgbClr val="C00000"/>
              </a:gs>
              <a:gs pos="16000">
                <a:srgbClr val="0070C0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hu-HU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  <a:endParaRPr lang="hu-HU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</p:spTree>
    <p:extLst>
      <p:ext uri="{BB962C8B-B14F-4D97-AF65-F5344CB8AC3E}">
        <p14:creationId xmlns:p14="http://schemas.microsoft.com/office/powerpoint/2010/main" val="24351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BD56B3-F8C7-49DF-AEB2-FB977A32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2950"/>
          </a:xfrm>
          <a:gradFill>
            <a:gsLst>
              <a:gs pos="89000">
                <a:schemeClr val="bg1">
                  <a:lumMod val="85000"/>
                </a:schemeClr>
              </a:gs>
              <a:gs pos="22000">
                <a:schemeClr val="tx1"/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EarthCraft</a:t>
            </a:r>
            <a:r>
              <a:rPr lang="hu-HU" dirty="0">
                <a:solidFill>
                  <a:schemeClr val="bg1"/>
                </a:solidFill>
              </a:rPr>
              <a:t>   </a:t>
            </a:r>
            <a:r>
              <a:rPr lang="hu-HU" dirty="0"/>
              <a:t>                                                                       </a:t>
            </a:r>
            <a:r>
              <a:rPr lang="hu-HU" dirty="0">
                <a:solidFill>
                  <a:srgbClr val="C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endParaRPr lang="hu-H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820F833C-1BE3-406E-BE4F-BE3BCCC708A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3319306"/>
                  </p:ext>
                </p:extLst>
              </p:nvPr>
            </p:nvGraphicFramePr>
            <p:xfrm>
              <a:off x="0" y="742951"/>
              <a:ext cx="12192000" cy="611504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Tartalom helye 3" title="Web Viewer">
                <a:extLst>
                  <a:ext uri="{FF2B5EF4-FFF2-40B4-BE49-F238E27FC236}">
                    <a16:creationId xmlns:a16="http://schemas.microsoft.com/office/drawing/2014/main" id="{820F833C-1BE3-406E-BE4F-BE3BCCC708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742951"/>
                <a:ext cx="12192000" cy="61150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8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rgbClr val="C00000"/>
            </a:gs>
            <a:gs pos="100000">
              <a:srgbClr val="823962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Kép 32">
            <a:extLst>
              <a:ext uri="{FF2B5EF4-FFF2-40B4-BE49-F238E27FC236}">
                <a16:creationId xmlns:a16="http://schemas.microsoft.com/office/drawing/2014/main" id="{15B1449E-27EF-4929-B6A6-192B07F5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671512"/>
            <a:ext cx="4640363" cy="928688"/>
          </a:xfrm>
          <a:noFill/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  <a:r>
              <a:rPr lang="hu-HU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4E14B0A-9EAE-46F5-9100-0A7B769F7DD4}"/>
              </a:ext>
            </a:extLst>
          </p:cNvPr>
          <p:cNvSpPr txBox="1"/>
          <p:nvPr/>
        </p:nvSpPr>
        <p:spPr>
          <a:xfrm>
            <a:off x="11073730" y="6488668"/>
            <a:ext cx="133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Shutdown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6BF14FB-8D10-4FF1-B24D-4175397CC9DC}"/>
              </a:ext>
            </a:extLst>
          </p:cNvPr>
          <p:cNvSpPr/>
          <p:nvPr/>
        </p:nvSpPr>
        <p:spPr>
          <a:xfrm>
            <a:off x="9894978" y="562162"/>
            <a:ext cx="2305050" cy="3530098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E787A81D-6085-4714-9B87-AF27773AB7AE}"/>
              </a:ext>
            </a:extLst>
          </p:cNvPr>
          <p:cNvSpPr/>
          <p:nvPr/>
        </p:nvSpPr>
        <p:spPr>
          <a:xfrm>
            <a:off x="9551645" y="562162"/>
            <a:ext cx="360986" cy="35300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X</a:t>
            </a:r>
          </a:p>
          <a:p>
            <a:r>
              <a:rPr lang="hu-HU" dirty="0"/>
              <a:t>6OS</a:t>
            </a:r>
          </a:p>
          <a:p>
            <a:r>
              <a:rPr lang="hu-HU" dirty="0"/>
              <a:t>P</a:t>
            </a:r>
          </a:p>
          <a:p>
            <a:r>
              <a:rPr lang="hu-HU" dirty="0" err="1"/>
              <a:t>ro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Men</a:t>
            </a:r>
            <a:endParaRPr lang="hu-HU" dirty="0"/>
          </a:p>
          <a:p>
            <a:r>
              <a:rPr lang="hu-HU" dirty="0"/>
              <a:t>u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59F2A66A-13AB-4CC9-BB62-8CCA25F8DF30}"/>
              </a:ext>
            </a:extLst>
          </p:cNvPr>
          <p:cNvCxnSpPr>
            <a:cxnSpLocks/>
          </p:cNvCxnSpPr>
          <p:nvPr/>
        </p:nvCxnSpPr>
        <p:spPr>
          <a:xfrm flipH="1">
            <a:off x="10068967" y="813825"/>
            <a:ext cx="1840375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19E644F-100A-4836-8B89-566C474FABAC}"/>
              </a:ext>
            </a:extLst>
          </p:cNvPr>
          <p:cNvSpPr txBox="1"/>
          <p:nvPr/>
        </p:nvSpPr>
        <p:spPr>
          <a:xfrm>
            <a:off x="10119288" y="813825"/>
            <a:ext cx="184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X6-OS Internet Browser 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16ABF75E-208B-4EA8-A753-1FE3838AF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1549" y="1485665"/>
            <a:ext cx="1865538" cy="48772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A7DF6054-AB8A-4DB5-9D0A-A2A0A3B33DB1}"/>
              </a:ext>
            </a:extLst>
          </p:cNvPr>
          <p:cNvSpPr txBox="1"/>
          <p:nvPr/>
        </p:nvSpPr>
        <p:spPr>
          <a:xfrm>
            <a:off x="10120083" y="1542110"/>
            <a:ext cx="180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X6-OS </a:t>
            </a:r>
            <a:r>
              <a:rPr lang="hu-HU" dirty="0" err="1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Calc</a:t>
            </a:r>
            <a:r>
              <a:rPr lang="hu-HU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B9F71DA8-C5CD-42AC-84C5-3841E28FF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4125" y="1942425"/>
            <a:ext cx="1865538" cy="48772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F535113B-C88B-4AC7-9D54-57DBCBF87897}"/>
              </a:ext>
            </a:extLst>
          </p:cNvPr>
          <p:cNvSpPr txBox="1"/>
          <p:nvPr/>
        </p:nvSpPr>
        <p:spPr>
          <a:xfrm>
            <a:off x="10247937" y="3722928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 a PC-ről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933E8D10-E073-4FCC-8447-EE86EF423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8967" y="3714105"/>
            <a:ext cx="1865538" cy="48772"/>
          </a:xfrm>
          <a:prstGeom prst="rect">
            <a:avLst/>
          </a:prstGeom>
        </p:spPr>
      </p:pic>
      <p:sp>
        <p:nvSpPr>
          <p:cNvPr id="23" name="Alcím 2">
            <a:extLst>
              <a:ext uri="{FF2B5EF4-FFF2-40B4-BE49-F238E27FC236}">
                <a16:creationId xmlns:a16="http://schemas.microsoft.com/office/drawing/2014/main" id="{51AF6D43-3B50-482A-A520-D95E67BBBC72}"/>
              </a:ext>
            </a:extLst>
          </p:cNvPr>
          <p:cNvSpPr txBox="1">
            <a:spLocks/>
          </p:cNvSpPr>
          <p:nvPr/>
        </p:nvSpPr>
        <p:spPr>
          <a:xfrm>
            <a:off x="288764" y="2158205"/>
            <a:ext cx="1079820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PearWeb</a:t>
            </a:r>
            <a:r>
              <a:rPr lang="hu-H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NetBrowser</a:t>
            </a:r>
            <a:endParaRPr lang="hu-H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Kép 23">
            <a:hlinkClick r:id="rId4" action="ppaction://hlinksldjump"/>
            <a:extLst>
              <a:ext uri="{FF2B5EF4-FFF2-40B4-BE49-F238E27FC236}">
                <a16:creationId xmlns:a16="http://schemas.microsoft.com/office/drawing/2014/main" id="{77BEFA2A-7FFE-4047-B06F-A4BFD33FC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5" y="1490922"/>
            <a:ext cx="824917" cy="776562"/>
          </a:xfrm>
          <a:prstGeom prst="rect">
            <a:avLst/>
          </a:prstGeom>
        </p:spPr>
      </p:pic>
      <p:pic>
        <p:nvPicPr>
          <p:cNvPr id="25" name="Kép 24" descr="A képen számológép, elektronika, monitor, fekete látható&#10;&#10;A leírás teljesen megbízható">
            <a:hlinkClick r:id="rId6" action="ppaction://hlinksldjump"/>
            <a:extLst>
              <a:ext uri="{FF2B5EF4-FFF2-40B4-BE49-F238E27FC236}">
                <a16:creationId xmlns:a16="http://schemas.microsoft.com/office/drawing/2014/main" id="{A4D096D2-BBD4-49CF-85B8-F9A5F09BB3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7" y="2619870"/>
            <a:ext cx="967092" cy="878069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41271422-8E69-49D2-A5C1-59028DB8143C}"/>
              </a:ext>
            </a:extLst>
          </p:cNvPr>
          <p:cNvSpPr txBox="1"/>
          <p:nvPr/>
        </p:nvSpPr>
        <p:spPr>
          <a:xfrm>
            <a:off x="452348" y="3418514"/>
            <a:ext cx="86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</a:t>
            </a:r>
          </a:p>
        </p:txBody>
      </p:sp>
      <p:pic>
        <p:nvPicPr>
          <p:cNvPr id="27" name="Kép 26">
            <a:hlinkClick r:id="rId10" action="ppaction://hlinksldjump"/>
            <a:extLst>
              <a:ext uri="{FF2B5EF4-FFF2-40B4-BE49-F238E27FC236}">
                <a16:creationId xmlns:a16="http://schemas.microsoft.com/office/drawing/2014/main" id="{1C164B00-CE71-44E2-BA19-47C49C03BA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8" y="3637076"/>
            <a:ext cx="1219200" cy="1073092"/>
          </a:xfrm>
          <a:prstGeom prst="rect">
            <a:avLst/>
          </a:prstGeom>
        </p:spPr>
      </p:pic>
      <p:sp>
        <p:nvSpPr>
          <p:cNvPr id="28" name="Szövegdoboz 27">
            <a:extLst>
              <a:ext uri="{FF2B5EF4-FFF2-40B4-BE49-F238E27FC236}">
                <a16:creationId xmlns:a16="http://schemas.microsoft.com/office/drawing/2014/main" id="{A0FF6D99-EDC2-4A2F-8290-9A5D3817D7B6}"/>
              </a:ext>
            </a:extLst>
          </p:cNvPr>
          <p:cNvSpPr txBox="1"/>
          <p:nvPr/>
        </p:nvSpPr>
        <p:spPr>
          <a:xfrm>
            <a:off x="460737" y="4598329"/>
            <a:ext cx="735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Notepad</a:t>
            </a:r>
            <a:endParaRPr lang="hu-H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" name="Kép 29">
            <a:extLst>
              <a:ext uri="{FF2B5EF4-FFF2-40B4-BE49-F238E27FC236}">
                <a16:creationId xmlns:a16="http://schemas.microsoft.com/office/drawing/2014/main" id="{CA9E95C4-253F-4BDF-B63B-1A32A162C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2229" y="3334548"/>
            <a:ext cx="1865538" cy="48772"/>
          </a:xfrm>
          <a:prstGeom prst="rect">
            <a:avLst/>
          </a:prstGeom>
        </p:spPr>
      </p:pic>
      <p:sp>
        <p:nvSpPr>
          <p:cNvPr id="32" name="Szövegdoboz 31">
            <a:extLst>
              <a:ext uri="{FF2B5EF4-FFF2-40B4-BE49-F238E27FC236}">
                <a16:creationId xmlns:a16="http://schemas.microsoft.com/office/drawing/2014/main" id="{BC4168A8-2EB3-44EB-B6F5-0995EF7E48D3}"/>
              </a:ext>
            </a:extLst>
          </p:cNvPr>
          <p:cNvSpPr txBox="1"/>
          <p:nvPr/>
        </p:nvSpPr>
        <p:spPr>
          <a:xfrm>
            <a:off x="10093124" y="33332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Funkciók és GYIK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22" name="Kép 21">
            <a:hlinkClick r:id="rId13" action="ppaction://hlinksldjump"/>
            <a:extLst>
              <a:ext uri="{FF2B5EF4-FFF2-40B4-BE49-F238E27FC236}">
                <a16:creationId xmlns:a16="http://schemas.microsoft.com/office/drawing/2014/main" id="{EF2A5CE4-A9C8-4B96-A18A-631F4871CA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3" y="4849305"/>
            <a:ext cx="609600" cy="609600"/>
          </a:xfrm>
          <a:prstGeom prst="rect">
            <a:avLst/>
          </a:prstGeom>
        </p:spPr>
      </p:pic>
      <p:sp>
        <p:nvSpPr>
          <p:cNvPr id="29" name="Szövegdoboz 28">
            <a:extLst>
              <a:ext uri="{FF2B5EF4-FFF2-40B4-BE49-F238E27FC236}">
                <a16:creationId xmlns:a16="http://schemas.microsoft.com/office/drawing/2014/main" id="{9FF149F9-C3DF-4AE2-BD28-FACC2E0E6F51}"/>
              </a:ext>
            </a:extLst>
          </p:cNvPr>
          <p:cNvSpPr txBox="1"/>
          <p:nvPr/>
        </p:nvSpPr>
        <p:spPr>
          <a:xfrm>
            <a:off x="434281" y="5433738"/>
            <a:ext cx="903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2048 Game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2F5FB097-DDD1-42A4-BB83-C634A467AC95}"/>
              </a:ext>
            </a:extLst>
          </p:cNvPr>
          <p:cNvSpPr txBox="1"/>
          <p:nvPr/>
        </p:nvSpPr>
        <p:spPr>
          <a:xfrm>
            <a:off x="-30181" y="-10575"/>
            <a:ext cx="12222182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hu-HU" sz="3600">
                <a:solidFill>
                  <a:schemeClr val="bg1"/>
                </a:solidFill>
              </a:rPr>
              <a:t>Üdvözöljük!</a:t>
            </a:r>
            <a:endParaRPr lang="hu-HU" sz="3600" dirty="0">
              <a:solidFill>
                <a:schemeClr val="bg1"/>
              </a:solidFill>
            </a:endParaRPr>
          </a:p>
        </p:txBody>
      </p:sp>
      <p:pic>
        <p:nvPicPr>
          <p:cNvPr id="31" name="Kép 30">
            <a:hlinkClick r:id="rId15" action="ppaction://hlinksldjump"/>
            <a:extLst>
              <a:ext uri="{FF2B5EF4-FFF2-40B4-BE49-F238E27FC236}">
                <a16:creationId xmlns:a16="http://schemas.microsoft.com/office/drawing/2014/main" id="{63CEC808-BDCE-4083-A361-1C3C648587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625" y="2196"/>
            <a:ext cx="619375" cy="619375"/>
          </a:xfrm>
          <a:prstGeom prst="rect">
            <a:avLst/>
          </a:prstGeom>
        </p:spPr>
      </p:pic>
      <p:pic>
        <p:nvPicPr>
          <p:cNvPr id="35" name="Kép 34">
            <a:hlinkClick r:id="rId17" action="ppaction://hlinksldjump"/>
            <a:extLst>
              <a:ext uri="{FF2B5EF4-FFF2-40B4-BE49-F238E27FC236}">
                <a16:creationId xmlns:a16="http://schemas.microsoft.com/office/drawing/2014/main" id="{2A13FE20-C116-45F0-928A-3B5739E39D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3" y="5778144"/>
            <a:ext cx="609600" cy="609600"/>
          </a:xfrm>
          <a:prstGeom prst="rect">
            <a:avLst/>
          </a:prstGeom>
        </p:spPr>
      </p:pic>
      <p:sp>
        <p:nvSpPr>
          <p:cNvPr id="36" name="Szövegdoboz 35">
            <a:extLst>
              <a:ext uri="{FF2B5EF4-FFF2-40B4-BE49-F238E27FC236}">
                <a16:creationId xmlns:a16="http://schemas.microsoft.com/office/drawing/2014/main" id="{439CF04C-8D07-46EA-B642-FE1EEAF76209}"/>
              </a:ext>
            </a:extLst>
          </p:cNvPr>
          <p:cNvSpPr txBox="1"/>
          <p:nvPr/>
        </p:nvSpPr>
        <p:spPr>
          <a:xfrm>
            <a:off x="431046" y="6269147"/>
            <a:ext cx="84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EarthCraft</a:t>
            </a:r>
            <a:endParaRPr lang="hu-H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Kép 36">
            <a:hlinkClick r:id="rId4" action="ppaction://hlinksldjump"/>
            <a:extLst>
              <a:ext uri="{FF2B5EF4-FFF2-40B4-BE49-F238E27FC236}">
                <a16:creationId xmlns:a16="http://schemas.microsoft.com/office/drawing/2014/main" id="{6B1D3D49-2BEC-49B6-B68C-B5EAC5EEA4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5" y="1489244"/>
            <a:ext cx="933756" cy="74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5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63000">
              <a:srgbClr val="60C2EF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01D6E2-904C-47EA-800D-2BD037A5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Üdvözöljük az X6-OS-ben! A .ppt rendszerben!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2F50A-0B5B-406F-8BB7-9DBD0FCD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Gyors, Megbízható, Könnyen Kezelhető!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Ingyenes!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Sok lehetőség (Egy .PPT rendszerhez képest!)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: RAM 2GB x64 1GB x32 64MB HDD x64 32MB HDD x32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4x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Támogatás! Csak az x64-ben!</a:t>
            </a:r>
            <a:b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(4x-es gyorsaság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ssd-hez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!)</a:t>
            </a:r>
            <a:b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Elég akár 1Mbps Net!</a:t>
            </a: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Készítő : Körmendi Partik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Háttérkép : Karancs Nikolett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011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The Microsoft Sound.wav"/>
          </p:stSnd>
        </p:sndAc>
      </p:transition>
    </mc:Choice>
    <mc:Fallback xmlns="">
      <p:transition spd="slow">
        <p:sndAc>
          <p:stSnd>
            <p:snd r:embed="rId3" name="The Microsoft Sound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63000">
              <a:srgbClr val="60C2EF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01D6E2-904C-47EA-800D-2BD037A50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GYIK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2F50A-0B5B-406F-8BB7-9DBD0FCD6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7666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63000">
              <a:srgbClr val="60C2EF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01D6E2-904C-47EA-800D-2BD037A50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Mennyibe kerül?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2F50A-0B5B-406F-8BB7-9DBD0FCD6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Válasz : Semennyibe! Az X6-OS ingyenes!</a:t>
            </a:r>
          </a:p>
        </p:txBody>
      </p:sp>
    </p:spTree>
    <p:extLst>
      <p:ext uri="{BB962C8B-B14F-4D97-AF65-F5344CB8AC3E}">
        <p14:creationId xmlns:p14="http://schemas.microsoft.com/office/powerpoint/2010/main" val="395592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63000">
              <a:srgbClr val="60C2EF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01D6E2-904C-47EA-800D-2BD037A50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Kell hozzá bármilyen fiók?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2F50A-0B5B-406F-8BB7-9DBD0FCD6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Válasz : Nem.</a:t>
            </a:r>
          </a:p>
        </p:txBody>
      </p:sp>
    </p:spTree>
    <p:extLst>
      <p:ext uri="{BB962C8B-B14F-4D97-AF65-F5344CB8AC3E}">
        <p14:creationId xmlns:p14="http://schemas.microsoft.com/office/powerpoint/2010/main" val="2117770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63000">
              <a:srgbClr val="60C2EF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01D6E2-904C-47EA-800D-2BD037A50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3"/>
            <a:ext cx="12407317" cy="2387600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vagy Windows (NT/Modern NT)?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2F50A-0B5B-406F-8BB7-9DBD0FCD6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Válasz : Semelyik ez egy .ppt alapú OS.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(Modern .ppt  (2007-Mostanáig) )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(((((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)))))</a:t>
            </a:r>
          </a:p>
        </p:txBody>
      </p:sp>
    </p:spTree>
    <p:extLst>
      <p:ext uri="{BB962C8B-B14F-4D97-AF65-F5344CB8AC3E}">
        <p14:creationId xmlns:p14="http://schemas.microsoft.com/office/powerpoint/2010/main" val="3992360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6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8688"/>
          </a:xfrm>
          <a:gradFill flip="none" rotWithShape="1">
            <a:gsLst>
              <a:gs pos="56000">
                <a:srgbClr val="6F2F51"/>
              </a:gs>
              <a:gs pos="94000">
                <a:srgbClr val="C00000"/>
              </a:gs>
              <a:gs pos="16000">
                <a:srgbClr val="0070C0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07FC8B6-2802-4148-B43E-FE35E5274482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768C23-6BCB-45E9-A0B0-170AE947FD7F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59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B46A1DFF-49BA-43A5-8E33-90C2FCAB1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525"/>
            <a:ext cx="2857500" cy="1228725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Hardver</a:t>
            </a:r>
            <a:r>
              <a:rPr lang="hu-H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64615BF-ABA5-4C92-B4ED-C788AD054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35062"/>
            <a:ext cx="9144000" cy="5722937"/>
          </a:xfrm>
        </p:spPr>
        <p:txBody>
          <a:bodyPr/>
          <a:lstStyle/>
          <a:p>
            <a:pPr algn="l"/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Procceszor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X6-CPU 4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Emulated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PowerPoint</a:t>
            </a:r>
          </a:p>
          <a:p>
            <a:pPr algn="l"/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Memória : X6-RAM 8GB DDR3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Emulated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PowerPoint</a:t>
            </a:r>
          </a:p>
          <a:p>
            <a:pPr algn="l"/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Videókártya : X6-GPU Gold 9000X HD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Emulated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PowerPoint</a:t>
            </a:r>
          </a:p>
          <a:p>
            <a:pPr algn="l"/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BIOS : .ppt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Modern BIOS (Office 2016-365 UEFI)</a:t>
            </a:r>
          </a:p>
          <a:p>
            <a:pPr algn="l"/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 Élménypont (%) : 100%</a:t>
            </a:r>
          </a:p>
          <a:p>
            <a:pPr algn="l"/>
            <a:endParaRPr lang="hu-HU" dirty="0"/>
          </a:p>
          <a:p>
            <a:pPr algn="l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7DD1511-631E-4B35-A618-A1B3FBF9955A}"/>
              </a:ext>
            </a:extLst>
          </p:cNvPr>
          <p:cNvSpPr txBox="1"/>
          <p:nvPr/>
        </p:nvSpPr>
        <p:spPr>
          <a:xfrm>
            <a:off x="11410950" y="-9525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hlinkClick r:id="rId2" action="ppaction://hlinksldjump"/>
              </a:rPr>
              <a:t>Vissza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5274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9B521C-2C68-4CC6-96BA-A63E6F61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6EDE924-3338-49F3-8D4B-58375B147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D35DFD9-09AB-4122-BE82-E225B2E4068E}"/>
              </a:ext>
            </a:extLst>
          </p:cNvPr>
          <p:cNvSpPr txBox="1"/>
          <p:nvPr/>
        </p:nvSpPr>
        <p:spPr>
          <a:xfrm>
            <a:off x="11501306" y="6337883"/>
            <a:ext cx="69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3561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53443F-B5D0-45AF-8A99-68DB057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707ED6-831C-4FBA-ABD4-3B8E632D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63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hlinkClick r:id="rId2" action="ppaction://hlinksldjump"/>
              </a:rPr>
              <a:t>Desktop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rgbClr val="823962"/>
            </a:gs>
            <a:gs pos="100000">
              <a:srgbClr val="C00000"/>
            </a:gs>
            <a:gs pos="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9BEC50-8253-4739-A54C-43BCAE55F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shutdown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press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0A43BB-CF24-4B87-B543-DCD52A002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03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8688"/>
          </a:xfrm>
          <a:gradFill flip="none" rotWithShape="1">
            <a:gsLst>
              <a:gs pos="56000">
                <a:srgbClr val="6F2F51"/>
              </a:gs>
              <a:gs pos="94000">
                <a:srgbClr val="C00000"/>
              </a:gs>
              <a:gs pos="16000">
                <a:srgbClr val="0070C0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07FC8B6-2802-4148-B43E-FE35E5274482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768C23-6BCB-45E9-A0B0-170AE947FD7F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72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8688"/>
          </a:xfrm>
          <a:gradFill flip="none" rotWithShape="1">
            <a:gsLst>
              <a:gs pos="56000">
                <a:srgbClr val="6F2F51"/>
              </a:gs>
              <a:gs pos="94000">
                <a:srgbClr val="C00000"/>
              </a:gs>
              <a:gs pos="16000">
                <a:srgbClr val="0070C0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07FC8B6-2802-4148-B43E-FE35E5274482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768C23-6BCB-45E9-A0B0-170AE947FD7F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0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8688"/>
          </a:xfrm>
          <a:gradFill flip="none" rotWithShape="1">
            <a:gsLst>
              <a:gs pos="56000">
                <a:srgbClr val="6F2F51"/>
              </a:gs>
              <a:gs pos="94000">
                <a:srgbClr val="C00000"/>
              </a:gs>
              <a:gs pos="16000">
                <a:srgbClr val="0070C0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07FC8B6-2802-4148-B43E-FE35E5274482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768C23-6BCB-45E9-A0B0-170AE947FD7F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63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8688"/>
          </a:xfrm>
          <a:gradFill flip="none" rotWithShape="1">
            <a:gsLst>
              <a:gs pos="56000">
                <a:srgbClr val="6F2F51"/>
              </a:gs>
              <a:gs pos="94000">
                <a:srgbClr val="C00000"/>
              </a:gs>
              <a:gs pos="16000">
                <a:srgbClr val="0070C0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07FC8B6-2802-4148-B43E-FE35E5274482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768C23-6BCB-45E9-A0B0-170AE947FD7F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111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28688"/>
          </a:xfrm>
          <a:gradFill flip="none" rotWithShape="1">
            <a:gsLst>
              <a:gs pos="56000">
                <a:srgbClr val="6F2F51"/>
              </a:gs>
              <a:gs pos="94000">
                <a:srgbClr val="C00000"/>
              </a:gs>
              <a:gs pos="16000">
                <a:srgbClr val="0070C0"/>
              </a:gs>
            </a:gsLst>
            <a:lin ang="0" scaled="0"/>
            <a:tileRect/>
          </a:gradFill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X6-OS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07FC8B6-2802-4148-B43E-FE35E5274482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768C23-6BCB-45E9-A0B0-170AE947FD7F}"/>
              </a:ext>
            </a:extLst>
          </p:cNvPr>
          <p:cNvSpPr txBox="1"/>
          <p:nvPr/>
        </p:nvSpPr>
        <p:spPr>
          <a:xfrm>
            <a:off x="1524000" y="928688"/>
            <a:ext cx="9144000" cy="45720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170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002060"/>
            </a:gs>
            <a:gs pos="18000">
              <a:srgbClr val="C00000"/>
            </a:gs>
            <a:gs pos="91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F6CD58-63CD-4A89-91EF-E2E3C1FF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6778"/>
            <a:ext cx="847287" cy="6455734"/>
          </a:xfrm>
          <a:solidFill>
            <a:srgbClr val="1C1C1C">
              <a:alpha val="50196"/>
            </a:srgbClr>
          </a:solidFill>
        </p:spPr>
        <p:txBody>
          <a:bodyPr>
            <a:noAutofit/>
          </a:bodyPr>
          <a:lstStyle/>
          <a:p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</a:t>
            </a:r>
            <a:b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82428A-5F88-495E-AC15-8EF82A61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512"/>
            <a:ext cx="1331089" cy="369332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Ver 3.0.3</a:t>
            </a:r>
          </a:p>
        </p:txBody>
      </p:sp>
      <p:sp>
        <p:nvSpPr>
          <p:cNvPr id="9" name="Téglalap 8">
            <a:hlinkClick r:id="rId2" action="ppaction://hlinksldjump"/>
            <a:extLst>
              <a:ext uri="{FF2B5EF4-FFF2-40B4-BE49-F238E27FC236}">
                <a16:creationId xmlns:a16="http://schemas.microsoft.com/office/drawing/2014/main" id="{979C723B-3C13-4368-A15D-CDEFB0579693}"/>
              </a:ext>
            </a:extLst>
          </p:cNvPr>
          <p:cNvSpPr/>
          <p:nvPr/>
        </p:nvSpPr>
        <p:spPr>
          <a:xfrm>
            <a:off x="9806729" y="5795903"/>
            <a:ext cx="1988191" cy="7613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Bejelentkezés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9E96F03-7FA8-4790-97D2-23BC9AD1DC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7552962"/>
                  </p:ext>
                </p:extLst>
              </p:nvPr>
            </p:nvGraphicFramePr>
            <p:xfrm>
              <a:off x="1042098" y="16156"/>
              <a:ext cx="5053902" cy="156145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5053902" cy="1561457"/>
                    </a:xfrm>
                    <a:prstGeom prst="rect">
                      <a:avLst/>
                    </a:prstGeom>
                    <a:noFill/>
                    <a:scene3d>
                      <a:camera prst="orthographicFront"/>
                      <a:lightRig rig="freezing" dir="t"/>
                    </a:scene3d>
                    <a:sp3d prstMaterial="metal"/>
                  </am3d:spPr>
                  <am3d:camera>
                    <am3d:pos x="0" y="0" z="573272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053692" d="1000000"/>
                    <am3d:preTrans dx="10287758" dy="8038551" dz="-36480810"/>
                    <am3d:scale>
                      <am3d:sx n="1000000" d="1000000"/>
                      <am3d:sy n="1000000" d="1000000"/>
                      <am3d:sz n="1000000" d="1000000"/>
                    </am3d:scale>
                    <am3d:rot ax="-577711" ay="-845635" az="14198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9E96F03-7FA8-4790-97D2-23BC9AD1DC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2098" y="16156"/>
                <a:ext cx="5053902" cy="1561457"/>
              </a:xfrm>
              <a:prstGeom prst="rect">
                <a:avLst/>
              </a:prstGeom>
              <a:noFill/>
              <a:scene3d>
                <a:camera prst="orthographicFront"/>
                <a:lightRig rig="freezing" dir="t"/>
              </a:scene3d>
              <a:sp3d prstMaterial="metal"/>
            </p:spPr>
          </p:pic>
        </mc:Fallback>
      </mc:AlternateContent>
      <p:sp>
        <p:nvSpPr>
          <p:cNvPr id="10" name="Téglalap 9">
            <a:extLst>
              <a:ext uri="{FF2B5EF4-FFF2-40B4-BE49-F238E27FC236}">
                <a16:creationId xmlns:a16="http://schemas.microsoft.com/office/drawing/2014/main" id="{8780BEEC-B9EF-4414-A6B9-79C510B292AD}"/>
              </a:ext>
            </a:extLst>
          </p:cNvPr>
          <p:cNvSpPr/>
          <p:nvPr/>
        </p:nvSpPr>
        <p:spPr>
          <a:xfrm>
            <a:off x="3134686" y="1887523"/>
            <a:ext cx="5922628" cy="3540154"/>
          </a:xfrm>
          <a:prstGeom prst="rect">
            <a:avLst/>
          </a:prstGeom>
          <a:solidFill>
            <a:srgbClr val="848484">
              <a:alpha val="54902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477325F-303F-44EF-BE1F-6806B9DD8EA3}"/>
              </a:ext>
            </a:extLst>
          </p:cNvPr>
          <p:cNvSpPr txBox="1"/>
          <p:nvPr/>
        </p:nvSpPr>
        <p:spPr>
          <a:xfrm>
            <a:off x="3243743" y="2080470"/>
            <a:ext cx="5704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Felhasználó : User2019</a:t>
            </a:r>
          </a:p>
          <a:p>
            <a:pPr algn="ctr"/>
            <a:endParaRPr lang="hu-HU" sz="3600" dirty="0"/>
          </a:p>
          <a:p>
            <a:pPr algn="ctr"/>
            <a:endParaRPr lang="hu-HU" sz="3600" dirty="0"/>
          </a:p>
          <a:p>
            <a:pPr algn="ctr"/>
            <a:endParaRPr lang="hu-HU" sz="3600" dirty="0"/>
          </a:p>
          <a:p>
            <a:pPr algn="ctr"/>
            <a:r>
              <a:rPr lang="hu-HU" sz="3600" dirty="0"/>
              <a:t>Jelszó : [&lt;******&gt;]</a:t>
            </a:r>
          </a:p>
        </p:txBody>
      </p:sp>
    </p:spTree>
    <p:extLst>
      <p:ext uri="{BB962C8B-B14F-4D97-AF65-F5344CB8AC3E}">
        <p14:creationId xmlns:p14="http://schemas.microsoft.com/office/powerpoint/2010/main" val="30473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96B08E3-72BD-4FDD-95B9-A0439A46CE05}">
  <we:reference id="wa104006972" version="1.0.0.0" store="hu-HU" storeType="OMEX"/>
  <we:alternateReferences>
    <we:reference id="WA104006972" version="1.0.0.0" store="WA10400697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AF420F2-2453-40EC-B32B-CB97FE1DFDC7}">
  <we:reference id="wa104187975" version="1.0.0.1" store="hu-HU" storeType="OMEX"/>
  <we:alternateReferences>
    <we:reference id="WA104187975" version="1.0.0.1" store="WA104187975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6D21376-8FCD-4CE3-AEA8-F7C00A73FB75}">
  <we:reference id="wa104295828" version="1.6.0.0" store="hu-HU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bing.hu&quot;,&quot;values&quot;:{},&quot;data&quot;:{&quot;uri&quot;:&quot;www.bing.hu&quot;},&quot;secure&quot;:false}],&quot;name&quot;:&quot;www.bing.hu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53A2D270-182B-4938-8B2F-131B99CB86E7}">
  <we:reference id="wa104295828" version="1.6.0.0" store="hu-HU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online-calculator.com/full-screen-calculator/&quot;,&quot;values&quot;:{},&quot;data&quot;:{&quot;uri&quot;:&quot;www.online-calculator.com/full-screen-calculator/&quot;},&quot;secure&quot;:false}],&quot;name&quot;:&quot;www.online-calculator.com/full-screen-calculator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53A2D270-182B-4938-8B2F-131B99CB86E7}">
  <we:reference id="wa104295828" version="1.6.0.0" store="hu-HU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gabrielecirulli.github.io/2048/&quot;,&quot;values&quot;:{},&quot;data&quot;:{&quot;uri&quot;:&quot;gabrielecirulli.github.io/2048/&quot;},&quot;secure&quot;:false}],&quot;name&quot;:&quot;gabrielecirulli.github.io/2048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4C52F626-7316-48FC-9AB8-C687E9DE7C36}">
  <we:reference id="wa104295828" version="1.6.0.0" store="hu-HU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anotepad.com&quot;,&quot;values&quot;:{},&quot;data&quot;:{&quot;uri&quot;:&quot;anotepad.com&quot;},&quot;secure&quot;:false}],&quot;name&quot;:&quot;anotepad.com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4C52F626-7316-48FC-9AB8-C687E9DE7C36}">
  <we:reference id="wa104295828" version="1.6.0.0" store="hu-HU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nurgak.github.io/Cube-engine/&quot;,&quot;values&quot;:{},&quot;data&quot;:{&quot;uri&quot;:&quot;nurgak.github.io/Cube-engine/&quot;},&quot;secure&quot;:false}],&quot;name&quot;:&quot;nurgak.github.io/Cube-engine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263</Words>
  <Application>Microsoft Office PowerPoint</Application>
  <PresentationFormat>Szélesvásznú</PresentationFormat>
  <Paragraphs>104</Paragraphs>
  <Slides>34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34</vt:i4>
      </vt:variant>
      <vt:variant>
        <vt:lpstr>Egyéni diasorok</vt:lpstr>
      </vt:variant>
      <vt:variant>
        <vt:i4>1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Office-téma</vt:lpstr>
      <vt:lpstr>Office Theme</vt:lpstr>
      <vt:lpstr>Hello!</vt:lpstr>
      <vt:lpstr>X6-OS</vt:lpstr>
      <vt:lpstr>X6-OS</vt:lpstr>
      <vt:lpstr>X6-OS</vt:lpstr>
      <vt:lpstr>X6-OS</vt:lpstr>
      <vt:lpstr>X6-OS</vt:lpstr>
      <vt:lpstr>X6-OS</vt:lpstr>
      <vt:lpstr>X6-OS</vt:lpstr>
      <vt:lpstr>B e j e l e n t k e z é s</vt:lpstr>
      <vt:lpstr>X6-OS Desktop</vt:lpstr>
      <vt:lpstr>PowerPoint-bemutató</vt:lpstr>
      <vt:lpstr>X6-OS Internet Browser                                                            X                                                                                                                 </vt:lpstr>
      <vt:lpstr>PowerPoint-bemutató</vt:lpstr>
      <vt:lpstr>X6-OS Calculator                                                                        X</vt:lpstr>
      <vt:lpstr>PowerPoint-bemutató</vt:lpstr>
      <vt:lpstr>2048                                                                                             X</vt:lpstr>
      <vt:lpstr>PowerPoint-bemutató</vt:lpstr>
      <vt:lpstr>X6-OS Notepad                                                                 X</vt:lpstr>
      <vt:lpstr>PowerPoint-bemutató</vt:lpstr>
      <vt:lpstr>EarthCraft                                                                          X</vt:lpstr>
      <vt:lpstr>PowerPoint-bemutató</vt:lpstr>
      <vt:lpstr>X6-OS Desktop</vt:lpstr>
      <vt:lpstr>PowerPoint-bemutató</vt:lpstr>
      <vt:lpstr>Üdvözöljük az X6-OS-ben! A .ppt rendszerben!</vt:lpstr>
      <vt:lpstr>GYIK</vt:lpstr>
      <vt:lpstr>Mennyibe kerül?</vt:lpstr>
      <vt:lpstr>Kell hozzá bármilyen fiók?</vt:lpstr>
      <vt:lpstr>Linux vagy Windows (NT/Modern NT)?</vt:lpstr>
      <vt:lpstr>PowerPoint-bemutató</vt:lpstr>
      <vt:lpstr>Hardver:</vt:lpstr>
      <vt:lpstr>PowerPoint-bemutató</vt:lpstr>
      <vt:lpstr>PowerPoint-bemutató</vt:lpstr>
      <vt:lpstr>PowerPoint-bemutató</vt:lpstr>
      <vt:lpstr>To shutdown press Space!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X6-OS</dc:title>
  <dc:creator>Körmendy Tibor</dc:creator>
  <cp:lastModifiedBy>Patrik Körmendi</cp:lastModifiedBy>
  <cp:revision>57</cp:revision>
  <dcterms:created xsi:type="dcterms:W3CDTF">2018-06-16T04:44:59Z</dcterms:created>
  <dcterms:modified xsi:type="dcterms:W3CDTF">2018-12-21T10:22:28Z</dcterms:modified>
</cp:coreProperties>
</file>