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Corbel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rbel-italic.fntdata"/><Relationship Id="rId10" Type="http://schemas.openxmlformats.org/officeDocument/2006/relationships/slide" Target="slides/slide6.xml"/><Relationship Id="rId32" Type="http://schemas.openxmlformats.org/officeDocument/2006/relationships/font" Target="fonts/Corbel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hu-HU"/>
              <a:t>PROJEKT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/>
              <a:t> Amir Abd-El Zaher, Bauer Patrik, Kovács Kristóf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42300" y="267725"/>
            <a:ext cx="10391400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VI./1. A program bemutatása: Number Plate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IV./2. A kód felépítése: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cv2, np: gépi látáshoz, számításokra használt csomagok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cv2.VideoCapture: a cv2 egyik metódusa ami beolvassa a kamera képét a cap változóba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myColors: egy listát tartalmaz a HSV színtartományokról, amit keresni fog a képen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myColorValues: RGB színeket rendel a színtartományokhoz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myPoints: később a detektált pontokat fogja tárolni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250" y="2557688"/>
            <a:ext cx="3333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IV./2. A kód felépítése: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solidFill>
                  <a:schemeClr val="dk1"/>
                </a:solidFill>
              </a:rPr>
              <a:t>findColor: egy képből az előre mewgadott színek alapján azonosít bizonyos pontokat, majd visszaadja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az eredeti képet HSV színtérbe konvertálja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a for ciklus végigmegy a listán és megadja a szín alsó és felső határát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mask: egy bináris maszk, melyben a megadott pixelek fehérek, a többi fekete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getContours: legnagyobb kontúr középpontját keresi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rajzol egy 15 pixeles kört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ha x és y nem nulla, akkor az új pontok listájához adja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visszaadja a pontokat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650" y="4164525"/>
            <a:ext cx="7068075" cy="25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IV./2. A kód felépítése: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51675" y="1048625"/>
            <a:ext cx="11593500" cy="5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megtalálja az objektumot a képen, csak a külső kontúrokat veszi figyelembe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a for ciklus végigmegy a kontúrokon, majd kiszámítja a területét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csak az 500 pixelnél nagyobbakat veszi figyelembe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meghatározza a kontúr köré illeszkedő téglalapot, kiolvas 4 értéket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visszaadja a téglalap középpontját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az előzőleg talált pontokat kirajzolja egy képre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10 pixeles köröket rajzol, a megfelelő szín alapján színezi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3875" y="2859200"/>
            <a:ext cx="7604600" cy="2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IV./2. A kód felépítése: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400">
                <a:solidFill>
                  <a:schemeClr val="dk1"/>
                </a:solidFill>
              </a:rPr>
              <a:t>végtelen while ciklus, mely folyamatosan beolvassa a kamera képét, feldolgozza azt és megjeleníti a végeredményt</a:t>
            </a:r>
            <a:endParaRPr sz="24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findColor: megkeresi az előre beállított színeket a képen, meghatározza a koordinátákat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ha van új pont, akkor hozzáadja a myPoints listához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ha van pont, akkor megjeleníti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az aktuális képet megjeleníti egy ablakban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figyeli a q lenyomását, lenyomásra kilép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631" y="3935368"/>
            <a:ext cx="48387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158300" y="269350"/>
            <a:ext cx="9875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V./2. A kód tesztelése: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143000" y="1139550"/>
            <a:ext cx="9873000" cy="4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>
                <a:solidFill>
                  <a:schemeClr val="dk1"/>
                </a:solidFill>
              </a:rPr>
              <a:t>Tesztelési lehetőségek:</a:t>
            </a:r>
            <a:endParaRPr sz="3000"/>
          </a:p>
          <a:p>
            <a:pPr indent="-355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tesztelés különböző színekkel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76975" y="248625"/>
            <a:ext cx="1073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VI./2. A program bemutatása: Virtual Paint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cv2, np: gépi látáshoz, számításokra használt csomagok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cv2.VideoCapture: a cv2 egyik metódusa ami beolvassa a kamera képét a cap változóba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preProcessing: különböző szűrőket, transzformációkat alkalmaz a képen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szürkeárnyalat, elmosás, él detektálás, él kiemelés, él finomítás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visszaadja a feldolgozott képet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397" y="3087149"/>
            <a:ext cx="4795009" cy="362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hu-HU" sz="2300">
                <a:solidFill>
                  <a:schemeClr val="dk1"/>
                </a:solidFill>
              </a:rPr>
              <a:t>egy képen keresi a kontúrokat és a kiválasztja a legnagyobb, négyszög alakú objektumot</a:t>
            </a:r>
            <a:endParaRPr sz="23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megkeresi a külső kontúrokat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csak az 5000 pixelnél nagyobbakat vizsgálja, kiszámolja a kerületüket, egyszerűsíti az alakzatot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ha nagyobb, mint a korábbi négyszög alakú, akkor tárolja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kirajzolja a megadott színnel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visszaadja a koordinátáit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874" y="3263251"/>
            <a:ext cx="7808100" cy="3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400">
                <a:solidFill>
                  <a:schemeClr val="dk1"/>
                </a:solidFill>
              </a:rPr>
              <a:t>4 pontot tartalmazó koordinátahalmazt rendez logikus sorrendbe</a:t>
            </a:r>
            <a:endParaRPr sz="24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célja: bal felső, jobb felső, </a:t>
            </a:r>
            <a:r>
              <a:rPr lang="hu-HU" sz="2000">
                <a:solidFill>
                  <a:schemeClr val="dk1"/>
                </a:solidFill>
              </a:rPr>
              <a:t>bal alsó, </a:t>
            </a:r>
            <a:r>
              <a:rPr lang="hu-HU" sz="2000">
                <a:solidFill>
                  <a:schemeClr val="dk1"/>
                </a:solidFill>
              </a:rPr>
              <a:t>jobb alsó sorrendbe állítani a pontokat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visszaadja a koordinátákat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4375" y="2879375"/>
            <a:ext cx="7015000" cy="383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Tartalom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I. Feladatkiosztás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II. Projektmenedzser eszköz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III. Programozás eszközei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IV. A kód felépítése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V. A kód tesztelése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VI. A program bemutatása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400">
                <a:solidFill>
                  <a:schemeClr val="dk1"/>
                </a:solidFill>
              </a:rPr>
              <a:t>egy képből perspektíva transzformációval létrehoz egy egyenes nézetű verziót</a:t>
            </a:r>
            <a:endParaRPr sz="24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logikai sorrendbe állítja a 4 sarokpontot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új célpont koordinátákkal téglalapba illeszti a képet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mátrix egyenes nézetűvé alakítja a torzított képet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levág a szélekről 20 pixelt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átméretezi a korábban megadott méretűre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visszaadja a kiegyenesített képet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400" y="3864100"/>
            <a:ext cx="7656175" cy="28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képek egymás mellé vagy alá helyezésére szolgáló függvény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méretarányosan átrendezi a képeket és egyetlen képként rendezi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499" y="2009748"/>
            <a:ext cx="8840601" cy="47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285226" y="981512"/>
            <a:ext cx="11585196" cy="56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400">
                <a:solidFill>
                  <a:schemeClr val="dk1"/>
                </a:solidFill>
              </a:rPr>
              <a:t>valós idejű képfeldolgozási folyamatot hajt végre</a:t>
            </a:r>
            <a:endParaRPr sz="24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átméretez a megadott méretre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másolatot készít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előfeldolgozás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a legnagyobb kontúr keresése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perspektívakorrekció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képek összeállítása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megjelenítés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4454" y="2432690"/>
            <a:ext cx="48291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838200" y="205735"/>
            <a:ext cx="105156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A kód felépítése: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285226" y="981512"/>
            <a:ext cx="11585196" cy="56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>
                <a:solidFill>
                  <a:schemeClr val="dk1"/>
                </a:solidFill>
              </a:rPr>
              <a:t>q lenyomásra leáll program és kilép a ciklusból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>
                <a:solidFill>
                  <a:schemeClr val="dk1"/>
                </a:solidFill>
              </a:rPr>
              <a:t>s lenyomásra elmenti a képet</a:t>
            </a:r>
            <a:endParaRPr>
              <a:solidFill>
                <a:schemeClr val="dk1"/>
              </a:solidFill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>
                <a:solidFill>
                  <a:schemeClr val="dk1"/>
                </a:solidFill>
              </a:rPr>
              <a:t>megjelenít egy zöld téglalapot, megjelenik  a “Scan Saved” felirat, megmutatja a mentett képet egy külön ablakban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398" y="3491148"/>
            <a:ext cx="9901875" cy="32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141738" y="247025"/>
            <a:ext cx="9875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V./3. A kód tesztelése: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1159575" y="1253525"/>
            <a:ext cx="9873000" cy="5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>
                <a:solidFill>
                  <a:schemeClr val="dk1"/>
                </a:solidFill>
              </a:rPr>
              <a:t>Tesztelési lehetőségek: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dokumentum</a:t>
            </a:r>
            <a:r>
              <a:rPr lang="hu-HU" sz="2000">
                <a:solidFill>
                  <a:schemeClr val="dk1"/>
                </a:solidFill>
              </a:rPr>
              <a:t> beolvasás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dokumentum beolvasás fejjel lefelé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dokumentum beolvasás tükrözve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dokumentum beolvasás elforgatva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52339" y="365125"/>
            <a:ext cx="1155164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VI./3. A program bemutatása: Document Scanner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838200" y="2537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Köszönjük a figyelmet!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I. Feladatkiosztás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Amir: Document Scanner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Patrik: Number Plate Detector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Krissz: Virtual Paint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II. Projektmenedzser eszköz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29867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- Github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873" y="1753300"/>
            <a:ext cx="9127260" cy="420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III. Programozás eszközei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507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hu-HU">
                <a:solidFill>
                  <a:schemeClr val="dk1"/>
                </a:solidFill>
              </a:rPr>
              <a:t>PyCharm Community Edition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lang="hu-HU">
                <a:solidFill>
                  <a:schemeClr val="dk1"/>
                </a:solidFill>
              </a:rPr>
              <a:t>Python 3.12</a:t>
            </a:r>
            <a:endParaRPr/>
          </a:p>
        </p:txBody>
      </p:sp>
      <p:pic>
        <p:nvPicPr>
          <p:cNvPr descr="PyCharm Community Edition - Download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6354" y="2185639"/>
            <a:ext cx="2898396" cy="2898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3.12 - A quality upgrade with many desirable features!"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8569" y="4026461"/>
            <a:ext cx="3091672" cy="194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8200" y="117039"/>
            <a:ext cx="10515600" cy="9651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IV./1. A kód felépítése: Number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6138" y="1082181"/>
            <a:ext cx="10515600" cy="54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cv2: gépi látáshoz használt csomag</a:t>
            </a:r>
            <a:endParaRPr sz="2000"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frameWidth, frameHeight: </a:t>
            </a:r>
            <a:r>
              <a:rPr lang="hu-HU" sz="2000">
                <a:solidFill>
                  <a:schemeClr val="dk1"/>
                </a:solidFill>
              </a:rPr>
              <a:t>640 px</a:t>
            </a:r>
            <a:r>
              <a:rPr lang="hu-HU" sz="2000">
                <a:solidFill>
                  <a:schemeClr val="dk1"/>
                </a:solidFill>
              </a:rPr>
              <a:t> széles és 480px magas lesz a megjelenített ablak</a:t>
            </a:r>
            <a:endParaRPr sz="2000"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nPlateCascade változó megkapja a rendszám felismerésére használt modellt</a:t>
            </a:r>
            <a:endParaRPr sz="2000"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cv2.VideoCapture: a cv2 egyik metódusa ami beolvassa a kamera képét a cap változóba</a:t>
            </a:r>
            <a:endParaRPr sz="2000">
              <a:solidFill>
                <a:schemeClr val="dk1"/>
              </a:solidFill>
            </a:endParaRPr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cap változó kameraképének beállítja a méretét a frameWidth és frameHeight változókkal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514" y="3429000"/>
            <a:ext cx="8584460" cy="32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142147"/>
            <a:ext cx="10515600" cy="923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IV./1. A kód felépítése: Number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9392" y="1065402"/>
            <a:ext cx="11895588" cy="5558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img megkapja a cap változóból beolvasott képkockákat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Átkonvertálja szürkeárnyalatossá a képet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A rendszámfelismerő modell segítségével keresi a rendszámot a képen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A ciklus végigmegy az összes rendszámtáblán, kiszámítja a területüket, ellenőrzi, hogy nagyobb-e a minArea-nál</a:t>
            </a:r>
            <a:endParaRPr sz="2000"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Ha nagyobb: rajzol egy téglalapot a rendszám köré, kiírja hogy „Number Plate”, kivágja a rendszámot és egy külön ablakban megjeleníti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Folyamatosan frissíti a főablakot a feldolgozott képpel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9594" y="3724712"/>
            <a:ext cx="7924503" cy="289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196312"/>
            <a:ext cx="10515600" cy="72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IV./1. A kód felépítése: Number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27903" y="1216404"/>
            <a:ext cx="11736194" cy="544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6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>
                <a:solidFill>
                  <a:schemeClr val="dk1"/>
                </a:solidFill>
              </a:rPr>
              <a:t>Figyeli az „s” billentyű lenyomását</a:t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Lenyomásra menti a kivágott rendszám képét, neve tartalmaz egy számlálót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Rajzol egy téglalapot a képre, ami a visszajelző üzenet háttere lesz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Kiírja, hogy a rendszám el lett mentve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Frissíti a képet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Növeli a számlálót, hogy a következő kép másik számot kapjon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080" y="4395832"/>
            <a:ext cx="9413017" cy="226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163789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V./1. A kód tesztelése: Number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85894" y="1031846"/>
            <a:ext cx="11534862" cy="556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>
                <a:solidFill>
                  <a:schemeClr val="dk1"/>
                </a:solidFill>
              </a:rPr>
              <a:t>Tesztelési lehetőségek:</a:t>
            </a:r>
            <a:endParaRPr sz="3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rendszám beolvasás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rendszám beolvasás fejjel lefelé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rendszám beolvasás tükrözve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rendszám beolvasás elforgatva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