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4" r:id="rId10"/>
    <p:sldId id="267" r:id="rId11"/>
    <p:sldId id="262" r:id="rId12"/>
    <p:sldId id="265" r:id="rId13"/>
    <p:sldId id="268" r:id="rId14"/>
    <p:sldId id="263" r:id="rId15"/>
    <p:sldId id="266" r:id="rId16"/>
    <p:sldId id="269" r:id="rId17"/>
    <p:sldId id="270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23A705-2369-43E3-87C0-93AB1B9A2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4DDE23-F90D-42FA-9682-18F0950E1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96B28C-841F-4BBD-AAD2-DBE54BF6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AB5149-3B26-4651-8E6A-4D9DEFAB5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08553D-5C19-4FF3-BF3F-EF73139A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58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C1CCF-8771-42BE-B13F-5238D5C9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A7AAADC-9F11-4050-9681-1316CD3BF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071A31-A6BB-4939-91B1-1089141D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84E4E6-5B2A-4E8A-B1C3-A1724DF5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3B0057-A81A-4680-83F0-3F5EA827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314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CB64C56-E8A0-4F20-92B7-D722B7B6E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3B4AC83-1ED4-4344-BECD-9067756F96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F84C2E-AF94-4617-A9E5-D0EB85BE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EFCE76-848B-4DCD-9AEF-BB78A33E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ACA0E8-7278-4472-8990-C42A98BA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103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5C9C4F-DA65-4EDD-B261-3E866095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CD790F-6AAC-4FA5-8C79-F4EECAD8F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0B2D4C-9471-4AE6-864F-05978557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3462C9F-D74C-47A4-92EF-2796EE6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A9CC2B-5C57-450B-9E0D-AF896AAE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07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EA7E2D-5AFF-4B0D-951F-6814C9D7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84BBF9-69A0-4C66-BDF4-5CD3EF709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B2B7A4-44B5-4527-9287-8587BFCB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10F286-0618-4AB3-9285-9EFA1074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3D7D6A3-B168-49FD-B834-CD558629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710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23C6AE-5C48-467A-AD0C-A9E34205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2551D7-2070-45E1-8604-877580DCB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DB3CD4-F078-4F5C-BF03-3CA6F485F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51D547-0226-4658-81C1-099EA934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496C40-269D-41BE-A5DF-4F10ABEF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AA242B-2CBD-44C5-B8E9-D2C2D27FB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215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E359D-9017-455B-B7D2-D7B965F2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5D54319-D419-430E-8A76-E1DE1AEB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7AE81BE-2FAB-4798-8BB5-841B684B4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3B6E03C-EA6E-4C45-8DF8-B841B6383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0F2E49A-534C-4E7E-8B9F-1A98631D79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7849358-FF56-442F-8282-ED8DDE84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55A1649-E8BA-441B-9EBC-5E223216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432331C-2620-48B5-AC5A-FB33AFCD1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794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D8D1A-D068-48AB-8386-E1A2123F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06A20EB-76D8-468D-B3CE-021AB1AF1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340FC21-FC62-452F-B8E9-15601E56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28241F7-F461-4322-A146-F37D91F03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190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75B4641-8999-4714-A472-33AA8DD9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5CFA6DF-85DA-492A-8974-D05005A12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04B080A-67CC-4043-9824-6C865F90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92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4EBFE9-9409-4276-9BA8-3F6E5263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1B52D6-D52D-41F3-B85F-8987F4EFC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05626C6-F33F-4810-9126-105CD2864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4F7C91F-7192-450B-94AF-69B45574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95764F-4E6F-46AC-A961-93694548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66A0DCC-13A0-4F95-A162-0D6896B8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462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B8F148-D14B-493E-8BF2-75A08416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C0D2AFE-6DFD-4B46-BD4A-D32CE9CB0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749454-A4D5-4E1D-9B04-18B556C43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378B66-A186-4542-BF19-9A700314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8D663F-02DE-4E84-8759-09938C72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FEC338D-962F-426B-AB9B-37749A80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952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AA99087-4AAE-4BC9-B0DA-B17508E51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CFFA9E-E1C7-4D10-A8C1-DF86DC124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D1E010-00E6-4A31-AF89-483E35358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20401-CAE8-4D21-B24A-939B439B92ED}" type="datetimeFigureOut">
              <a:rPr lang="hu-HU" smtClean="0"/>
              <a:t>2025.04.02.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7E4730-D903-4CA3-BA3C-C5B385C0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7F682D-4B5A-44F1-8A05-F26F8E1E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57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AA04D-0DB3-4E79-8986-04D40CA8C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B69C78-2B80-40F0-B580-2BE3A8936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hu-HU" dirty="0" err="1"/>
              <a:t>Amir</a:t>
            </a:r>
            <a:r>
              <a:rPr lang="hu-HU" dirty="0"/>
              <a:t> </a:t>
            </a:r>
            <a:r>
              <a:rPr lang="hu-HU" dirty="0" err="1"/>
              <a:t>Abd</a:t>
            </a:r>
            <a:r>
              <a:rPr lang="hu-HU" dirty="0"/>
              <a:t>-El </a:t>
            </a:r>
            <a:r>
              <a:rPr lang="hu-HU" dirty="0" err="1"/>
              <a:t>Zaher</a:t>
            </a:r>
            <a:r>
              <a:rPr lang="hu-HU" dirty="0"/>
              <a:t>, Bauer Patrik, Kovács Kristóf</a:t>
            </a:r>
          </a:p>
        </p:txBody>
      </p:sp>
    </p:spTree>
    <p:extLst>
      <p:ext uri="{BB962C8B-B14F-4D97-AF65-F5344CB8AC3E}">
        <p14:creationId xmlns:p14="http://schemas.microsoft.com/office/powerpoint/2010/main" val="58727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DE2CCB-AACE-4DA4-A6DD-72323CF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VI./1. A program bemutatása: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3132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F6E776-CB94-401F-B692-B113727C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IV./2. A kód felépítése: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9D700-375A-43E4-B510-0675E5D4A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17148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D5D40-8763-41C4-8208-0C59F7F9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V./2. A kód tesztelése: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E699DC-6788-4057-B750-15F8C698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000" dirty="0"/>
              <a:t>Tesztelési</a:t>
            </a:r>
            <a:r>
              <a:rPr lang="hu-HU" dirty="0"/>
              <a:t> lehetőségek: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95895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DC4E5B-FB26-48E0-9918-873EEECC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VI./2. A program bemutatása: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107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IV./3. A kód felépítése: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E3C309-72A9-4311-BCF4-731CD7F68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333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E36D85-036F-44BA-B354-87D19631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V./3. A kód tesztelése: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638DB-C8B6-4277-9DB4-F9F19C52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/>
              <a:t>Tesztelési lehetőségek: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11538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5BDEA-B226-430C-A09D-C0D5AB14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9" y="365125"/>
            <a:ext cx="11316749" cy="1325563"/>
          </a:xfrm>
        </p:spPr>
        <p:txBody>
          <a:bodyPr/>
          <a:lstStyle/>
          <a:p>
            <a:r>
              <a:rPr lang="hu-HU" dirty="0"/>
              <a:t>VI./3. A program bemutatása: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84198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1CB79-AFCC-48DA-8633-C8F63623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7873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6322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69D5B-2A1A-40CA-A8F4-767B05B3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6CB153-38DC-4B15-9E45-E12EC25D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/>
              <a:t>I. Feladatkiosztás</a:t>
            </a:r>
          </a:p>
          <a:p>
            <a:pPr marL="0" indent="0" algn="ctr">
              <a:buNone/>
            </a:pPr>
            <a:r>
              <a:rPr lang="hu-HU" dirty="0"/>
              <a:t>II. Projektmenedzser eszköz</a:t>
            </a:r>
          </a:p>
          <a:p>
            <a:pPr marL="0" indent="0" algn="ctr">
              <a:buNone/>
            </a:pPr>
            <a:r>
              <a:rPr lang="hu-HU" dirty="0"/>
              <a:t>III. Programozás eszközei</a:t>
            </a:r>
          </a:p>
          <a:p>
            <a:pPr marL="0" indent="0" algn="ctr">
              <a:buNone/>
            </a:pPr>
            <a:r>
              <a:rPr lang="hu-HU" dirty="0"/>
              <a:t>IV. A kód felépítése</a:t>
            </a:r>
          </a:p>
          <a:p>
            <a:pPr marL="0" indent="0" algn="ctr">
              <a:buNone/>
            </a:pPr>
            <a:r>
              <a:rPr lang="hu-HU" dirty="0"/>
              <a:t>V. A kód tesztelése</a:t>
            </a:r>
          </a:p>
          <a:p>
            <a:pPr marL="0" indent="0" algn="ctr">
              <a:buNone/>
            </a:pPr>
            <a:r>
              <a:rPr lang="hu-HU" dirty="0"/>
              <a:t>VI. A program bemutatása</a:t>
            </a:r>
          </a:p>
        </p:txBody>
      </p:sp>
    </p:spTree>
    <p:extLst>
      <p:ext uri="{BB962C8B-B14F-4D97-AF65-F5344CB8AC3E}">
        <p14:creationId xmlns:p14="http://schemas.microsoft.com/office/powerpoint/2010/main" val="317553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100AC-CDC9-42B3-8916-4589100F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I. Feladatkiosztás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CCCB8C-C501-41FB-9A7E-39D2E66B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Amir</a:t>
            </a:r>
            <a:r>
              <a:rPr lang="hu-HU" dirty="0"/>
              <a:t>: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Scanner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Patrik: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Detector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Krissz</a:t>
            </a:r>
            <a:r>
              <a:rPr lang="hu-HU" dirty="0"/>
              <a:t>: 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Paint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173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A496D3-55EA-42D2-91DB-97CFBEAC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II. Projektmenedzser eszköz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6D1DD9-EBE9-404A-96BB-9B2671D9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6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- </a:t>
            </a:r>
            <a:r>
              <a:rPr lang="hu-HU" dirty="0" err="1"/>
              <a:t>Github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49EFBB8-D903-4619-9F4C-0205F0C8F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73" y="1753300"/>
            <a:ext cx="9127260" cy="42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D80729-D6B8-4098-AC2B-D8AF20B2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III. Programozás eszközei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EFD57-78E9-47A8-8E35-FC266650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 err="1"/>
              <a:t>PyCharm</a:t>
            </a:r>
            <a:r>
              <a:rPr lang="hu-HU" dirty="0"/>
              <a:t> </a:t>
            </a:r>
            <a:r>
              <a:rPr lang="hu-HU" dirty="0" err="1"/>
              <a:t>Community</a:t>
            </a:r>
            <a:r>
              <a:rPr lang="hu-HU" dirty="0"/>
              <a:t> Edition</a:t>
            </a:r>
          </a:p>
          <a:p>
            <a:pPr lvl="1">
              <a:buFontTx/>
              <a:buChar char="-"/>
            </a:pPr>
            <a:r>
              <a:rPr lang="hu-HU" dirty="0"/>
              <a:t>Python 3.12</a:t>
            </a:r>
          </a:p>
        </p:txBody>
      </p:sp>
      <p:pic>
        <p:nvPicPr>
          <p:cNvPr id="1026" name="Picture 2" descr="PyCharm Community Edition - Download">
            <a:extLst>
              <a:ext uri="{FF2B5EF4-FFF2-40B4-BE49-F238E27FC236}">
                <a16:creationId xmlns:a16="http://schemas.microsoft.com/office/drawing/2014/main" id="{A226D5B9-31C3-4B49-8EAD-53377265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54" y="2185639"/>
            <a:ext cx="2898396" cy="28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3.12 - A quality upgrade with many desirable features!">
            <a:extLst>
              <a:ext uri="{FF2B5EF4-FFF2-40B4-BE49-F238E27FC236}">
                <a16:creationId xmlns:a16="http://schemas.microsoft.com/office/drawing/2014/main" id="{53CCFC67-14C5-4F87-A94A-2B7D96E7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69" y="4026461"/>
            <a:ext cx="3091672" cy="19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0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4511A-9D61-4C4D-A6AA-709D39AE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038"/>
            <a:ext cx="10515600" cy="1325563"/>
          </a:xfrm>
        </p:spPr>
        <p:txBody>
          <a:bodyPr/>
          <a:lstStyle/>
          <a:p>
            <a:r>
              <a:rPr lang="hu-HU" dirty="0"/>
              <a:t>IV./1. A kód felépítése: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6F8B6-1C85-4F43-A452-D6153880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60" y="1253331"/>
            <a:ext cx="10515600" cy="5424306"/>
          </a:xfrm>
        </p:spPr>
        <p:txBody>
          <a:bodyPr>
            <a:normAutofit/>
          </a:bodyPr>
          <a:lstStyle/>
          <a:p>
            <a:r>
              <a:rPr lang="hu-HU" sz="2000" dirty="0"/>
              <a:t>cv2: gépi látáshoz használt csomag</a:t>
            </a:r>
          </a:p>
          <a:p>
            <a:r>
              <a:rPr lang="hu-HU" sz="2000" dirty="0"/>
              <a:t>cv2.VideoCapture: a cv2 egyik metódusa ami beolvassa a kamera képét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867E01D-9BB5-4E70-ABBE-284A8083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260" y="3674378"/>
            <a:ext cx="7814228" cy="291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4511A-9D61-4C4D-A6AA-709D39AE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IV./1. A kód felépítése: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6F8B6-1C85-4F43-A452-D6153880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03" y="1859181"/>
            <a:ext cx="10515600" cy="4351338"/>
          </a:xfrm>
        </p:spPr>
        <p:txBody>
          <a:bodyPr>
            <a:normAutofit/>
          </a:bodyPr>
          <a:lstStyle/>
          <a:p>
            <a:endParaRPr lang="hu-HU" sz="20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6ACD4B-2227-4738-AA56-65E3ECFF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94" y="3724712"/>
            <a:ext cx="7924503" cy="28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4511A-9D61-4C4D-A6AA-709D39AE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IV./1. A kód felépítése: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6F8B6-1C85-4F43-A452-D6153880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03" y="1859181"/>
            <a:ext cx="10515600" cy="4351338"/>
          </a:xfrm>
        </p:spPr>
        <p:txBody>
          <a:bodyPr>
            <a:normAutofit/>
          </a:bodyPr>
          <a:lstStyle/>
          <a:p>
            <a:endParaRPr lang="hu-HU" sz="2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E84092-FFE5-4512-88A0-33530621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80" y="4395832"/>
            <a:ext cx="9413017" cy="22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1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B5A651-B8F2-4B7A-ADF7-048DB77B4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V./1. A kód tesztelése: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53753C-CB50-4AE2-94DF-52CC76B09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000" dirty="0"/>
              <a:t>Tesztelési lehetőségek:</a:t>
            </a:r>
          </a:p>
          <a:p>
            <a:pPr marL="0" indent="0">
              <a:buNone/>
            </a:pP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83793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Szélesvásznú</PresentationFormat>
  <Paragraphs>35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Projekt</vt:lpstr>
      <vt:lpstr>Tartalom</vt:lpstr>
      <vt:lpstr>I. Feladatkiosztás</vt:lpstr>
      <vt:lpstr>II. Projektmenedzser eszköz</vt:lpstr>
      <vt:lpstr>III. Programozás eszközei</vt:lpstr>
      <vt:lpstr>IV./1. A kód felépítése: Number Plate</vt:lpstr>
      <vt:lpstr>IV./1. A kód felépítése: Number Plate</vt:lpstr>
      <vt:lpstr>IV./1. A kód felépítése: Number Plate</vt:lpstr>
      <vt:lpstr>V./1. A kód tesztelése: Number Plate</vt:lpstr>
      <vt:lpstr>VI./1. A program bemutatása: Number Plate</vt:lpstr>
      <vt:lpstr>IV./2. A kód felépítése: Virtual Paint</vt:lpstr>
      <vt:lpstr>V./2. A kód tesztelése: Virtual Paint</vt:lpstr>
      <vt:lpstr>VI./2. A program bemutatása: Virtual Paint</vt:lpstr>
      <vt:lpstr>IV./3. A kód felépítése: Document Scanner</vt:lpstr>
      <vt:lpstr>V./3. A kód tesztelése: Document Scanner</vt:lpstr>
      <vt:lpstr>VI./3. A program bemutatása: Document Scanner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Bauer Patrik</dc:creator>
  <cp:lastModifiedBy>Bauer Patrik</cp:lastModifiedBy>
  <cp:revision>19</cp:revision>
  <dcterms:created xsi:type="dcterms:W3CDTF">2025-03-19T13:20:13Z</dcterms:created>
  <dcterms:modified xsi:type="dcterms:W3CDTF">2025-04-02T12:20:57Z</dcterms:modified>
</cp:coreProperties>
</file>