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embeddedFontLst>
    <p:embeddedFont>
      <p:font typeface="Corbel" panose="020B0503020204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dia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Corbel"/>
              <a:buNone/>
              <a:defRPr sz="7200" b="1" cap="none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FFFFFF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6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6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20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cxnSp>
        <p:nvCxnSpPr>
          <p:cNvPr id="19" name="Google Shape;19;p2"/>
          <p:cNvCxnSpPr/>
          <p:nvPr/>
        </p:nvCxnSpPr>
        <p:spPr>
          <a:xfrm>
            <a:off x="1978660" y="3733800"/>
            <a:ext cx="8229601" cy="0"/>
          </a:xfrm>
          <a:prstGeom prst="straightConnector1">
            <a:avLst/>
          </a:prstGeom>
          <a:noFill/>
          <a:ln w="10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függőleges szöveg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4060136" y="-859736"/>
            <a:ext cx="4038600" cy="9872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2004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marL="1371600" lvl="2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marL="2743200" lvl="5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marL="3200400" lvl="6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marL="3657600" lvl="7" indent="-32004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marL="4114800" lvl="8" indent="-32004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üggőleges cím és szöveg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81850" y="2305050"/>
            <a:ext cx="5410200" cy="2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2152650" y="-247650"/>
            <a:ext cx="5410200" cy="74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2004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marL="1371600" lvl="2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marL="2743200" lvl="5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marL="3200400" lvl="6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marL="3657600" lvl="7" indent="-32004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marL="4114800" lvl="8" indent="-32004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tartalom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2004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marL="1371600" lvl="2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marL="2743200" lvl="5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marL="3200400" lvl="6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marL="3657600" lvl="7" indent="-32004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marL="4114800" lvl="8" indent="-32004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sak cím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zakaszfejléc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Corbel"/>
              <a:buNone/>
              <a:defRPr sz="72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cxnSp>
        <p:nvCxnSpPr>
          <p:cNvPr id="37" name="Google Shape;37;p5"/>
          <p:cNvCxnSpPr/>
          <p:nvPr/>
        </p:nvCxnSpPr>
        <p:spPr>
          <a:xfrm>
            <a:off x="1981200" y="4020408"/>
            <a:ext cx="8229601" cy="0"/>
          </a:xfrm>
          <a:prstGeom prst="straightConnector1">
            <a:avLst/>
          </a:prstGeom>
          <a:noFill/>
          <a:ln w="100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artalomrész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1143000" y="2057399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036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marL="914400" lvl="1" indent="-330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marL="1371600" lvl="2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marL="1828800" lvl="3" indent="-30988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marL="2286000" lvl="4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marL="2743200" lvl="5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marL="3200400" lvl="6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marL="3657600" lvl="7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marL="4114800" lvl="8" indent="-309879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267612" y="20574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036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marL="914400" lvl="1" indent="-330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marL="1371600" lvl="2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marL="1828800" lvl="3" indent="-30988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marL="2286000" lvl="4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marL="2743200" lvl="5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marL="3200400" lvl="6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marL="3657600" lvl="7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marL="4114800" lvl="8" indent="-309879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Összehasonlítás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1143000" y="2721483"/>
            <a:ext cx="4754880" cy="338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036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marL="914400" lvl="1" indent="-330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marL="1371600" lvl="2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marL="1828800" lvl="3" indent="-30988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marL="2286000" lvl="4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marL="2743200" lvl="5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marL="3200400" lvl="6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marL="3657600" lvl="7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marL="4114800" lvl="8" indent="-309879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6269173" y="1999032"/>
            <a:ext cx="4754880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6269173" y="2719322"/>
            <a:ext cx="4754880" cy="338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036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marL="914400" lvl="1" indent="-330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marL="1371600" lvl="2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marL="1828800" lvl="3" indent="-30988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marL="2286000" lvl="4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marL="2743200" lvl="5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marL="3200400" lvl="6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marL="3657600" lvl="7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marL="4114800" lvl="8" indent="-309879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Üres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talomrész képaláírással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orbel"/>
              <a:buNone/>
              <a:defRPr sz="4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852159" y="1097280"/>
            <a:ext cx="5212080" cy="466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116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60"/>
              <a:buChar char="•"/>
              <a:defRPr sz="3200"/>
            </a:lvl1pPr>
            <a:lvl2pPr marL="914400" lvl="1" indent="-37084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240"/>
              <a:buChar char="•"/>
              <a:defRPr sz="2800"/>
            </a:lvl2pPr>
            <a:lvl3pPr marL="1371600" lvl="2" indent="-35051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20"/>
              <a:buChar char="•"/>
              <a:defRPr sz="2400"/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5pPr>
            <a:lvl6pPr marL="2743200" lvl="5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6pPr>
            <a:lvl7pPr marL="3200400" lvl="6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7pPr>
            <a:lvl8pPr marL="3657600" lvl="7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8pPr>
            <a:lvl9pPr marL="4114800" lvl="8" indent="-3302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1143000" y="2834640"/>
            <a:ext cx="393192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  <a:defRPr sz="1700"/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ép képaláírással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orbel"/>
              <a:buNone/>
              <a:defRPr sz="4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413248" y="1069847"/>
            <a:ext cx="6099048" cy="48006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143000" y="2834640"/>
            <a:ext cx="3931920" cy="288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  <a:defRPr sz="1700"/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  <a:defRPr sz="44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036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Corbel"/>
              <a:buChar char="•"/>
              <a:defRPr sz="2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Char char="•"/>
              <a:defRPr sz="20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2003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Corbel"/>
              <a:buChar char="•"/>
              <a:defRPr sz="18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09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sz="1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0987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sz="1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0987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sz="1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0987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sz="1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0987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sz="1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09879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280"/>
              <a:buFont typeface="Corbel"/>
              <a:buChar char="•"/>
              <a:defRPr sz="1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Corbel"/>
              <a:buNone/>
            </a:pPr>
            <a:r>
              <a:rPr lang="hu-HU" dirty="0"/>
              <a:t>PROJECT</a:t>
            </a:r>
            <a:endParaRPr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hu-HU"/>
              <a:t> Amir Abd-El Zaher, Bauer Patrik, Kovács Kristóf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340641" y="267725"/>
            <a:ext cx="12027325" cy="1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hu-HU" dirty="0">
                <a:solidFill>
                  <a:schemeClr val="dk1"/>
                </a:solidFill>
              </a:rPr>
              <a:t>VI./1. </a:t>
            </a:r>
            <a:r>
              <a:rPr lang="hu-HU" dirty="0" err="1">
                <a:solidFill>
                  <a:schemeClr val="dk1"/>
                </a:solidFill>
              </a:rPr>
              <a:t>Presetnation</a:t>
            </a:r>
            <a:r>
              <a:rPr lang="hu-HU" dirty="0">
                <a:solidFill>
                  <a:schemeClr val="dk1"/>
                </a:solidFill>
              </a:rPr>
              <a:t> of </a:t>
            </a:r>
            <a:r>
              <a:rPr lang="hu-HU" dirty="0" err="1">
                <a:solidFill>
                  <a:schemeClr val="dk1"/>
                </a:solidFill>
              </a:rPr>
              <a:t>the</a:t>
            </a:r>
            <a:r>
              <a:rPr lang="hu-HU" dirty="0">
                <a:solidFill>
                  <a:schemeClr val="dk1"/>
                </a:solidFill>
              </a:rPr>
              <a:t> program: </a:t>
            </a:r>
            <a:r>
              <a:rPr lang="hu-HU" dirty="0" err="1">
                <a:solidFill>
                  <a:schemeClr val="dk1"/>
                </a:solidFill>
              </a:rPr>
              <a:t>Number</a:t>
            </a:r>
            <a:r>
              <a:rPr lang="hu-HU" dirty="0">
                <a:solidFill>
                  <a:schemeClr val="dk1"/>
                </a:solidFill>
              </a:rPr>
              <a:t> </a:t>
            </a:r>
            <a:r>
              <a:rPr lang="hu-HU" dirty="0" err="1">
                <a:solidFill>
                  <a:schemeClr val="dk1"/>
                </a:solidFill>
              </a:rPr>
              <a:t>Plate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838200" y="188957"/>
            <a:ext cx="10515600" cy="775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>
              <a:buClr>
                <a:schemeClr val="dk1"/>
              </a:buClr>
              <a:buSzPts val="4400"/>
            </a:pPr>
            <a:r>
              <a:rPr lang="hu-HU" dirty="0">
                <a:solidFill>
                  <a:schemeClr val="dk1"/>
                </a:solidFill>
              </a:rPr>
              <a:t>IV./2. The </a:t>
            </a:r>
            <a:r>
              <a:rPr lang="hu-HU" dirty="0" err="1">
                <a:solidFill>
                  <a:schemeClr val="dk1"/>
                </a:solidFill>
              </a:rPr>
              <a:t>structure</a:t>
            </a:r>
            <a:r>
              <a:rPr lang="hu-HU" dirty="0">
                <a:solidFill>
                  <a:schemeClr val="dk1"/>
                </a:solidFill>
              </a:rPr>
              <a:t> of </a:t>
            </a:r>
            <a:r>
              <a:rPr lang="hu-HU" dirty="0" err="1">
                <a:solidFill>
                  <a:schemeClr val="dk1"/>
                </a:solidFill>
              </a:rPr>
              <a:t>the</a:t>
            </a:r>
            <a:r>
              <a:rPr lang="hu-HU" dirty="0">
                <a:solidFill>
                  <a:schemeClr val="dk1"/>
                </a:solidFill>
              </a:rPr>
              <a:t> </a:t>
            </a:r>
            <a:r>
              <a:rPr lang="hu-HU" dirty="0" err="1">
                <a:solidFill>
                  <a:schemeClr val="dk1"/>
                </a:solidFill>
              </a:rPr>
              <a:t>code</a:t>
            </a:r>
            <a:r>
              <a:rPr lang="hu-HU" dirty="0">
                <a:solidFill>
                  <a:schemeClr val="dk1"/>
                </a:solidFill>
              </a:rPr>
              <a:t> : </a:t>
            </a:r>
            <a:r>
              <a:rPr lang="hu-HU" dirty="0" err="1">
                <a:solidFill>
                  <a:schemeClr val="dk1"/>
                </a:solidFill>
              </a:rPr>
              <a:t>Virtual</a:t>
            </a:r>
            <a:r>
              <a:rPr lang="hu-HU" dirty="0">
                <a:solidFill>
                  <a:schemeClr val="dk1"/>
                </a:solidFill>
              </a:rPr>
              <a:t> </a:t>
            </a:r>
            <a:r>
              <a:rPr lang="hu-HU" dirty="0" err="1">
                <a:solidFill>
                  <a:schemeClr val="dk1"/>
                </a:solidFill>
              </a:rPr>
              <a:t>Paint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54" name="Google Shape;154;p23"/>
          <p:cNvSpPr txBox="1">
            <a:spLocks noGrp="1"/>
          </p:cNvSpPr>
          <p:nvPr>
            <p:ph type="body" idx="1"/>
          </p:nvPr>
        </p:nvSpPr>
        <p:spPr>
          <a:xfrm>
            <a:off x="72560" y="1058051"/>
            <a:ext cx="12408529" cy="547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000" dirty="0">
                <a:solidFill>
                  <a:schemeClr val="dk1"/>
                </a:solidFill>
              </a:rPr>
              <a:t>cv2, </a:t>
            </a:r>
            <a:r>
              <a:rPr lang="hu-HU" sz="2000" dirty="0" err="1">
                <a:solidFill>
                  <a:schemeClr val="dk1"/>
                </a:solidFill>
              </a:rPr>
              <a:t>np</a:t>
            </a:r>
            <a:r>
              <a:rPr lang="hu-HU" sz="2000" dirty="0">
                <a:solidFill>
                  <a:schemeClr val="dk1"/>
                </a:solidFill>
              </a:rPr>
              <a:t>: </a:t>
            </a:r>
            <a:r>
              <a:rPr lang="hu-HU" sz="2000" dirty="0" err="1">
                <a:solidFill>
                  <a:schemeClr val="dk1"/>
                </a:solidFill>
              </a:rPr>
              <a:t>used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packages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for</a:t>
            </a:r>
            <a:r>
              <a:rPr lang="hu-HU" sz="2000" dirty="0">
                <a:solidFill>
                  <a:schemeClr val="dk1"/>
                </a:solidFill>
              </a:rPr>
              <a:t> computer </a:t>
            </a:r>
            <a:r>
              <a:rPr lang="hu-HU" sz="2000" dirty="0" err="1">
                <a:solidFill>
                  <a:schemeClr val="dk1"/>
                </a:solidFill>
              </a:rPr>
              <a:t>vision</a:t>
            </a:r>
            <a:r>
              <a:rPr lang="hu-HU" sz="2000" dirty="0">
                <a:solidFill>
                  <a:schemeClr val="dk1"/>
                </a:solidFill>
              </a:rPr>
              <a:t> and </a:t>
            </a:r>
            <a:r>
              <a:rPr lang="hu-HU" sz="2000" dirty="0" err="1">
                <a:solidFill>
                  <a:schemeClr val="dk1"/>
                </a:solidFill>
              </a:rPr>
              <a:t>calculations</a:t>
            </a:r>
            <a:endParaRPr sz="2000" dirty="0">
              <a:solidFill>
                <a:schemeClr val="dk1"/>
              </a:solidFill>
            </a:endParaRPr>
          </a:p>
          <a:p>
            <a:pPr indent="-3556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hu-HU" sz="2000" dirty="0">
                <a:solidFill>
                  <a:schemeClr val="dk1"/>
                </a:solidFill>
              </a:rPr>
              <a:t>cv2.VideoCapture: </a:t>
            </a:r>
            <a:r>
              <a:rPr lang="hu-HU" sz="2000" dirty="0" err="1">
                <a:solidFill>
                  <a:schemeClr val="dk1"/>
                </a:solidFill>
              </a:rPr>
              <a:t>One</a:t>
            </a:r>
            <a:r>
              <a:rPr lang="hu-HU" sz="2000" dirty="0">
                <a:solidFill>
                  <a:schemeClr val="dk1"/>
                </a:solidFill>
              </a:rPr>
              <a:t> of cv2’s </a:t>
            </a:r>
            <a:r>
              <a:rPr lang="hu-HU" sz="2000" dirty="0" err="1">
                <a:solidFill>
                  <a:schemeClr val="dk1"/>
                </a:solidFill>
              </a:rPr>
              <a:t>methods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that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saves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data</a:t>
            </a:r>
            <a:r>
              <a:rPr lang="hu-HU" sz="2000" dirty="0">
                <a:solidFill>
                  <a:schemeClr val="dk1"/>
                </a:solidFill>
              </a:rPr>
              <a:t> of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image </a:t>
            </a:r>
            <a:r>
              <a:rPr lang="hu-HU" sz="2000" dirty="0" err="1">
                <a:solidFill>
                  <a:schemeClr val="dk1"/>
                </a:solidFill>
              </a:rPr>
              <a:t>into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„</a:t>
            </a:r>
            <a:r>
              <a:rPr lang="hu-HU" sz="2000" dirty="0" err="1">
                <a:solidFill>
                  <a:schemeClr val="dk1"/>
                </a:solidFill>
              </a:rPr>
              <a:t>cap</a:t>
            </a:r>
            <a:r>
              <a:rPr lang="hu-HU" sz="2000" dirty="0">
                <a:solidFill>
                  <a:schemeClr val="dk1"/>
                </a:solidFill>
              </a:rPr>
              <a:t>” </a:t>
            </a:r>
            <a:r>
              <a:rPr lang="hu-HU" sz="2000" dirty="0" err="1">
                <a:solidFill>
                  <a:schemeClr val="dk1"/>
                </a:solidFill>
              </a:rPr>
              <a:t>variable</a:t>
            </a:r>
            <a:r>
              <a:rPr lang="hu-HU" sz="2000" dirty="0">
                <a:solidFill>
                  <a:schemeClr val="dk1"/>
                </a:solidFill>
              </a:rPr>
              <a:t>. 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000" dirty="0" err="1">
                <a:solidFill>
                  <a:schemeClr val="dk1"/>
                </a:solidFill>
              </a:rPr>
              <a:t>myColors</a:t>
            </a:r>
            <a:r>
              <a:rPr lang="hu-HU" sz="2000" dirty="0">
                <a:solidFill>
                  <a:schemeClr val="dk1"/>
                </a:solidFill>
              </a:rPr>
              <a:t>: </a:t>
            </a:r>
            <a:r>
              <a:rPr lang="hu-HU" sz="2000" dirty="0" err="1">
                <a:solidFill>
                  <a:schemeClr val="dk1"/>
                </a:solidFill>
              </a:rPr>
              <a:t>It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contains</a:t>
            </a:r>
            <a:r>
              <a:rPr lang="hu-HU" sz="2000" dirty="0">
                <a:solidFill>
                  <a:schemeClr val="dk1"/>
                </a:solidFill>
              </a:rPr>
              <a:t> a </a:t>
            </a:r>
            <a:r>
              <a:rPr lang="hu-HU" sz="2000" dirty="0" err="1">
                <a:solidFill>
                  <a:schemeClr val="dk1"/>
                </a:solidFill>
              </a:rPr>
              <a:t>list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about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HSV </a:t>
            </a:r>
            <a:r>
              <a:rPr lang="hu-HU" sz="2000" dirty="0" err="1">
                <a:solidFill>
                  <a:schemeClr val="dk1"/>
                </a:solidFill>
              </a:rPr>
              <a:t>color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parameters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which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program </a:t>
            </a:r>
            <a:r>
              <a:rPr lang="hu-HU" sz="2000" dirty="0" err="1">
                <a:solidFill>
                  <a:schemeClr val="dk1"/>
                </a:solidFill>
              </a:rPr>
              <a:t>will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try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to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find</a:t>
            </a:r>
            <a:r>
              <a:rPr lang="hu-HU" sz="2000" dirty="0">
                <a:solidFill>
                  <a:schemeClr val="dk1"/>
                </a:solidFill>
              </a:rPr>
              <a:t> in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image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000" dirty="0" err="1">
                <a:solidFill>
                  <a:schemeClr val="dk1"/>
                </a:solidFill>
              </a:rPr>
              <a:t>myColorValues</a:t>
            </a:r>
            <a:r>
              <a:rPr lang="hu-HU" sz="2000" dirty="0">
                <a:solidFill>
                  <a:schemeClr val="dk1"/>
                </a:solidFill>
              </a:rPr>
              <a:t>: </a:t>
            </a:r>
            <a:r>
              <a:rPr lang="hu-HU" sz="2000" dirty="0" err="1">
                <a:solidFill>
                  <a:schemeClr val="dk1"/>
                </a:solidFill>
              </a:rPr>
              <a:t>It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assigns</a:t>
            </a:r>
            <a:r>
              <a:rPr lang="hu-HU" sz="2000" dirty="0">
                <a:solidFill>
                  <a:schemeClr val="dk1"/>
                </a:solidFill>
              </a:rPr>
              <a:t> RGB </a:t>
            </a:r>
            <a:r>
              <a:rPr lang="hu-HU" sz="2000" dirty="0" err="1">
                <a:solidFill>
                  <a:schemeClr val="dk1"/>
                </a:solidFill>
              </a:rPr>
              <a:t>colors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to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color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parameters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000" dirty="0" err="1">
                <a:solidFill>
                  <a:schemeClr val="dk1"/>
                </a:solidFill>
              </a:rPr>
              <a:t>myPoints</a:t>
            </a:r>
            <a:r>
              <a:rPr lang="hu-HU" sz="2000" dirty="0">
                <a:solidFill>
                  <a:schemeClr val="dk1"/>
                </a:solidFill>
              </a:rPr>
              <a:t>: </a:t>
            </a:r>
            <a:r>
              <a:rPr lang="hu-HU" sz="2000" dirty="0" err="1">
                <a:solidFill>
                  <a:schemeClr val="dk1"/>
                </a:solidFill>
              </a:rPr>
              <a:t>Later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it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will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store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detected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points</a:t>
            </a:r>
            <a:endParaRPr sz="2000" dirty="0">
              <a:solidFill>
                <a:schemeClr val="dk1"/>
              </a:solidFill>
            </a:endParaRPr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7116" y="2447903"/>
            <a:ext cx="3333750" cy="41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>
            <a:spLocks noGrp="1"/>
          </p:cNvSpPr>
          <p:nvPr>
            <p:ph type="title"/>
          </p:nvPr>
        </p:nvSpPr>
        <p:spPr>
          <a:xfrm>
            <a:off x="838200" y="188957"/>
            <a:ext cx="10515600" cy="775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>
              <a:buClr>
                <a:schemeClr val="dk1"/>
              </a:buClr>
              <a:buSzPts val="4400"/>
            </a:pPr>
            <a:r>
              <a:rPr lang="hu-HU" dirty="0">
                <a:solidFill>
                  <a:schemeClr val="dk1"/>
                </a:solidFill>
              </a:rPr>
              <a:t>IV./2. The </a:t>
            </a:r>
            <a:r>
              <a:rPr lang="hu-HU" dirty="0" err="1">
                <a:solidFill>
                  <a:schemeClr val="dk1"/>
                </a:solidFill>
              </a:rPr>
              <a:t>structure</a:t>
            </a:r>
            <a:r>
              <a:rPr lang="hu-HU" dirty="0">
                <a:solidFill>
                  <a:schemeClr val="dk1"/>
                </a:solidFill>
              </a:rPr>
              <a:t> of </a:t>
            </a:r>
            <a:r>
              <a:rPr lang="hu-HU" dirty="0" err="1">
                <a:solidFill>
                  <a:schemeClr val="dk1"/>
                </a:solidFill>
              </a:rPr>
              <a:t>the</a:t>
            </a:r>
            <a:r>
              <a:rPr lang="hu-HU" dirty="0">
                <a:solidFill>
                  <a:schemeClr val="dk1"/>
                </a:solidFill>
              </a:rPr>
              <a:t> </a:t>
            </a:r>
            <a:r>
              <a:rPr lang="hu-HU" dirty="0" err="1">
                <a:solidFill>
                  <a:schemeClr val="dk1"/>
                </a:solidFill>
              </a:rPr>
              <a:t>code</a:t>
            </a:r>
            <a:r>
              <a:rPr lang="hu-HU" dirty="0">
                <a:solidFill>
                  <a:schemeClr val="dk1"/>
                </a:solidFill>
              </a:rPr>
              <a:t> : </a:t>
            </a:r>
            <a:r>
              <a:rPr lang="hu-HU" dirty="0" err="1">
                <a:solidFill>
                  <a:schemeClr val="dk1"/>
                </a:solidFill>
              </a:rPr>
              <a:t>Virtual</a:t>
            </a:r>
            <a:r>
              <a:rPr lang="hu-HU" dirty="0">
                <a:solidFill>
                  <a:schemeClr val="dk1"/>
                </a:solidFill>
              </a:rPr>
              <a:t> </a:t>
            </a:r>
            <a:r>
              <a:rPr lang="hu-HU" dirty="0" err="1">
                <a:solidFill>
                  <a:schemeClr val="dk1"/>
                </a:solidFill>
              </a:rPr>
              <a:t>Paint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61" name="Google Shape;161;p24"/>
          <p:cNvSpPr txBox="1">
            <a:spLocks noGrp="1"/>
          </p:cNvSpPr>
          <p:nvPr>
            <p:ph type="body" idx="1"/>
          </p:nvPr>
        </p:nvSpPr>
        <p:spPr>
          <a:xfrm>
            <a:off x="251669" y="1048624"/>
            <a:ext cx="11593585" cy="547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hu-HU" sz="2000" dirty="0" err="1">
                <a:solidFill>
                  <a:schemeClr val="dk1"/>
                </a:solidFill>
              </a:rPr>
              <a:t>findColor</a:t>
            </a:r>
            <a:r>
              <a:rPr lang="hu-HU" sz="2000" dirty="0">
                <a:solidFill>
                  <a:schemeClr val="dk1"/>
                </a:solidFill>
              </a:rPr>
              <a:t>: </a:t>
            </a:r>
            <a:r>
              <a:rPr lang="hu-HU" sz="2000" dirty="0" err="1">
                <a:solidFill>
                  <a:schemeClr val="dk1"/>
                </a:solidFill>
              </a:rPr>
              <a:t>It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identifies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certain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points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using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given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colors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from</a:t>
            </a:r>
            <a:r>
              <a:rPr lang="hu-HU" sz="2000" dirty="0">
                <a:solidFill>
                  <a:schemeClr val="dk1"/>
                </a:solidFill>
              </a:rPr>
              <a:t> an image, </a:t>
            </a:r>
            <a:r>
              <a:rPr lang="hu-HU" sz="2000" dirty="0" err="1">
                <a:solidFill>
                  <a:schemeClr val="dk1"/>
                </a:solidFill>
              </a:rPr>
              <a:t>then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returns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it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000" dirty="0" err="1">
                <a:solidFill>
                  <a:schemeClr val="dk1"/>
                </a:solidFill>
              </a:rPr>
              <a:t>It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converts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original</a:t>
            </a:r>
            <a:r>
              <a:rPr lang="hu-HU" sz="2000" dirty="0">
                <a:solidFill>
                  <a:schemeClr val="dk1"/>
                </a:solidFill>
              </a:rPr>
              <a:t> image </a:t>
            </a:r>
            <a:r>
              <a:rPr lang="hu-HU" sz="2000" dirty="0" err="1">
                <a:solidFill>
                  <a:schemeClr val="dk1"/>
                </a:solidFill>
              </a:rPr>
              <a:t>into</a:t>
            </a:r>
            <a:r>
              <a:rPr lang="hu-HU" sz="2000" dirty="0">
                <a:solidFill>
                  <a:schemeClr val="dk1"/>
                </a:solidFill>
              </a:rPr>
              <a:t> HSV </a:t>
            </a:r>
            <a:r>
              <a:rPr lang="hu-HU" sz="2000" dirty="0" err="1">
                <a:solidFill>
                  <a:schemeClr val="dk1"/>
                </a:solidFill>
              </a:rPr>
              <a:t>parameters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000" dirty="0">
                <a:solidFill>
                  <a:schemeClr val="dk1"/>
                </a:solidFill>
              </a:rPr>
              <a:t>The </a:t>
            </a:r>
            <a:r>
              <a:rPr lang="hu-HU" sz="2000" dirty="0" err="1">
                <a:solidFill>
                  <a:schemeClr val="dk1"/>
                </a:solidFill>
              </a:rPr>
              <a:t>for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cycle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goes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thrrough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list</a:t>
            </a:r>
            <a:r>
              <a:rPr lang="hu-HU" sz="2000" dirty="0">
                <a:solidFill>
                  <a:schemeClr val="dk1"/>
                </a:solidFill>
              </a:rPr>
              <a:t> and </a:t>
            </a:r>
            <a:r>
              <a:rPr lang="hu-HU" sz="2000" dirty="0" err="1">
                <a:solidFill>
                  <a:schemeClr val="dk1"/>
                </a:solidFill>
              </a:rPr>
              <a:t>produces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upper</a:t>
            </a:r>
            <a:r>
              <a:rPr lang="hu-HU" sz="2000" dirty="0">
                <a:solidFill>
                  <a:schemeClr val="dk1"/>
                </a:solidFill>
              </a:rPr>
              <a:t> and </a:t>
            </a:r>
            <a:r>
              <a:rPr lang="hu-HU" sz="2000" dirty="0" err="1">
                <a:solidFill>
                  <a:schemeClr val="dk1"/>
                </a:solidFill>
              </a:rPr>
              <a:t>lower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borders</a:t>
            </a:r>
            <a:r>
              <a:rPr lang="hu-HU" sz="2000" dirty="0">
                <a:solidFill>
                  <a:schemeClr val="dk1"/>
                </a:solidFill>
              </a:rPr>
              <a:t> of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image</a:t>
            </a:r>
            <a:endParaRPr sz="2000" dirty="0">
              <a:solidFill>
                <a:schemeClr val="dk1"/>
              </a:solidFill>
            </a:endParaRPr>
          </a:p>
          <a:p>
            <a:pPr lvl="0" indent="-3556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hu-HU" sz="2000" dirty="0" err="1">
                <a:solidFill>
                  <a:schemeClr val="dk1"/>
                </a:solidFill>
              </a:rPr>
              <a:t>mask</a:t>
            </a:r>
            <a:r>
              <a:rPr lang="hu-HU" sz="2000" dirty="0">
                <a:solidFill>
                  <a:schemeClr val="dk1"/>
                </a:solidFill>
              </a:rPr>
              <a:t>: A </a:t>
            </a:r>
            <a:r>
              <a:rPr lang="hu-HU" sz="2000" dirty="0" err="1">
                <a:solidFill>
                  <a:schemeClr val="dk1"/>
                </a:solidFill>
              </a:rPr>
              <a:t>binary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mask</a:t>
            </a:r>
            <a:r>
              <a:rPr lang="hu-HU" sz="2000" dirty="0">
                <a:solidFill>
                  <a:schemeClr val="dk1"/>
                </a:solidFill>
              </a:rPr>
              <a:t> in </a:t>
            </a:r>
            <a:r>
              <a:rPr lang="hu-HU" sz="2000" dirty="0" err="1">
                <a:solidFill>
                  <a:schemeClr val="dk1"/>
                </a:solidFill>
              </a:rPr>
              <a:t>which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given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pixels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are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white</a:t>
            </a:r>
            <a:r>
              <a:rPr lang="hu-HU" sz="2000" dirty="0">
                <a:solidFill>
                  <a:schemeClr val="dk1"/>
                </a:solidFill>
              </a:rPr>
              <a:t>, </a:t>
            </a:r>
            <a:r>
              <a:rPr lang="hu-HU" sz="2000" dirty="0" err="1">
                <a:solidFill>
                  <a:schemeClr val="dk1"/>
                </a:solidFill>
              </a:rPr>
              <a:t>while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rest </a:t>
            </a:r>
            <a:r>
              <a:rPr lang="hu-HU" sz="2000" dirty="0" err="1">
                <a:solidFill>
                  <a:schemeClr val="dk1"/>
                </a:solidFill>
              </a:rPr>
              <a:t>are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black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</a:p>
          <a:p>
            <a:pPr lvl="0" indent="-3556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hu-HU" sz="2000" dirty="0" err="1">
                <a:solidFill>
                  <a:schemeClr val="dk1"/>
                </a:solidFill>
              </a:rPr>
              <a:t>getContours</a:t>
            </a:r>
            <a:r>
              <a:rPr lang="hu-HU" sz="2000" dirty="0">
                <a:solidFill>
                  <a:schemeClr val="dk1"/>
                </a:solidFill>
              </a:rPr>
              <a:t>: </a:t>
            </a:r>
            <a:r>
              <a:rPr lang="hu-HU" sz="2000" dirty="0" err="1">
                <a:solidFill>
                  <a:schemeClr val="dk1"/>
                </a:solidFill>
              </a:rPr>
              <a:t>searches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for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central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point</a:t>
            </a:r>
            <a:r>
              <a:rPr lang="hu-HU" sz="2000" dirty="0">
                <a:solidFill>
                  <a:schemeClr val="dk1"/>
                </a:solidFill>
              </a:rPr>
              <a:t> of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biggest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contour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000" dirty="0" err="1">
                <a:solidFill>
                  <a:schemeClr val="dk1"/>
                </a:solidFill>
              </a:rPr>
              <a:t>Draws</a:t>
            </a:r>
            <a:r>
              <a:rPr lang="hu-HU" sz="2000" dirty="0">
                <a:solidFill>
                  <a:schemeClr val="dk1"/>
                </a:solidFill>
              </a:rPr>
              <a:t> a 15 pixel </a:t>
            </a:r>
            <a:r>
              <a:rPr lang="hu-HU" sz="2000" dirty="0" err="1">
                <a:solidFill>
                  <a:schemeClr val="dk1"/>
                </a:solidFill>
              </a:rPr>
              <a:t>circle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000" dirty="0" err="1">
                <a:solidFill>
                  <a:schemeClr val="dk1"/>
                </a:solidFill>
              </a:rPr>
              <a:t>If</a:t>
            </a:r>
            <a:r>
              <a:rPr lang="hu-HU" sz="2000" dirty="0">
                <a:solidFill>
                  <a:schemeClr val="dk1"/>
                </a:solidFill>
              </a:rPr>
              <a:t> x and y </a:t>
            </a:r>
            <a:r>
              <a:rPr lang="hu-HU" sz="2000" dirty="0" err="1">
                <a:solidFill>
                  <a:schemeClr val="dk1"/>
                </a:solidFill>
              </a:rPr>
              <a:t>are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not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zero</a:t>
            </a:r>
            <a:r>
              <a:rPr lang="hu-HU" sz="2000" dirty="0">
                <a:solidFill>
                  <a:schemeClr val="dk1"/>
                </a:solidFill>
              </a:rPr>
              <a:t>, </a:t>
            </a:r>
            <a:r>
              <a:rPr lang="hu-HU" sz="2000" dirty="0" err="1">
                <a:solidFill>
                  <a:schemeClr val="dk1"/>
                </a:solidFill>
              </a:rPr>
              <a:t>it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appends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it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to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list</a:t>
            </a:r>
            <a:r>
              <a:rPr lang="hu-HU" sz="2000" dirty="0">
                <a:solidFill>
                  <a:schemeClr val="dk1"/>
                </a:solidFill>
              </a:rPr>
              <a:t> of </a:t>
            </a:r>
            <a:r>
              <a:rPr lang="hu-HU" sz="2000" dirty="0" err="1">
                <a:solidFill>
                  <a:schemeClr val="dk1"/>
                </a:solidFill>
              </a:rPr>
              <a:t>new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points</a:t>
            </a:r>
            <a:r>
              <a:rPr lang="hu-HU" sz="2000" dirty="0">
                <a:solidFill>
                  <a:schemeClr val="dk1"/>
                </a:solidFill>
              </a:rPr>
              <a:t>.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000" dirty="0" err="1">
                <a:solidFill>
                  <a:schemeClr val="dk1"/>
                </a:solidFill>
              </a:rPr>
              <a:t>Returns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points</a:t>
            </a:r>
            <a:r>
              <a:rPr lang="hu-HU" sz="2000" dirty="0">
                <a:solidFill>
                  <a:schemeClr val="dk1"/>
                </a:solidFill>
              </a:rPr>
              <a:t>.</a:t>
            </a:r>
            <a:endParaRPr sz="2000" dirty="0">
              <a:solidFill>
                <a:schemeClr val="dk1"/>
              </a:solidFill>
            </a:endParaRPr>
          </a:p>
        </p:txBody>
      </p:sp>
      <p:pic>
        <p:nvPicPr>
          <p:cNvPr id="162" name="Google Shape;16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3650" y="4192805"/>
            <a:ext cx="7068075" cy="255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>
            <a:spLocks noGrp="1"/>
          </p:cNvSpPr>
          <p:nvPr>
            <p:ph type="title"/>
          </p:nvPr>
        </p:nvSpPr>
        <p:spPr>
          <a:xfrm>
            <a:off x="838200" y="188957"/>
            <a:ext cx="10515600" cy="775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>
              <a:buClr>
                <a:schemeClr val="dk1"/>
              </a:buClr>
              <a:buSzPts val="4400"/>
            </a:pPr>
            <a:r>
              <a:rPr lang="hu-HU" dirty="0">
                <a:solidFill>
                  <a:schemeClr val="dk1"/>
                </a:solidFill>
              </a:rPr>
              <a:t>IV./2. The </a:t>
            </a:r>
            <a:r>
              <a:rPr lang="hu-HU" dirty="0" err="1">
                <a:solidFill>
                  <a:schemeClr val="dk1"/>
                </a:solidFill>
              </a:rPr>
              <a:t>structure</a:t>
            </a:r>
            <a:r>
              <a:rPr lang="hu-HU" dirty="0">
                <a:solidFill>
                  <a:schemeClr val="dk1"/>
                </a:solidFill>
              </a:rPr>
              <a:t> of </a:t>
            </a:r>
            <a:r>
              <a:rPr lang="hu-HU" dirty="0" err="1">
                <a:solidFill>
                  <a:schemeClr val="dk1"/>
                </a:solidFill>
              </a:rPr>
              <a:t>the</a:t>
            </a:r>
            <a:r>
              <a:rPr lang="hu-HU" dirty="0">
                <a:solidFill>
                  <a:schemeClr val="dk1"/>
                </a:solidFill>
              </a:rPr>
              <a:t> </a:t>
            </a:r>
            <a:r>
              <a:rPr lang="hu-HU" dirty="0" err="1">
                <a:solidFill>
                  <a:schemeClr val="dk1"/>
                </a:solidFill>
              </a:rPr>
              <a:t>code</a:t>
            </a:r>
            <a:r>
              <a:rPr lang="hu-HU" dirty="0">
                <a:solidFill>
                  <a:schemeClr val="dk1"/>
                </a:solidFill>
              </a:rPr>
              <a:t> : </a:t>
            </a:r>
            <a:r>
              <a:rPr lang="hu-HU" dirty="0" err="1">
                <a:solidFill>
                  <a:schemeClr val="dk1"/>
                </a:solidFill>
              </a:rPr>
              <a:t>Virtual</a:t>
            </a:r>
            <a:r>
              <a:rPr lang="hu-HU" dirty="0">
                <a:solidFill>
                  <a:schemeClr val="dk1"/>
                </a:solidFill>
              </a:rPr>
              <a:t> </a:t>
            </a:r>
            <a:r>
              <a:rPr lang="hu-HU" dirty="0" err="1">
                <a:solidFill>
                  <a:schemeClr val="dk1"/>
                </a:solidFill>
              </a:rPr>
              <a:t>Paint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68" name="Google Shape;168;p25"/>
          <p:cNvSpPr txBox="1">
            <a:spLocks noGrp="1"/>
          </p:cNvSpPr>
          <p:nvPr>
            <p:ph type="body" idx="1"/>
          </p:nvPr>
        </p:nvSpPr>
        <p:spPr>
          <a:xfrm>
            <a:off x="251675" y="1048625"/>
            <a:ext cx="11593500" cy="56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000" dirty="0" err="1">
                <a:solidFill>
                  <a:schemeClr val="dk1"/>
                </a:solidFill>
              </a:rPr>
              <a:t>It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finds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object</a:t>
            </a:r>
            <a:r>
              <a:rPr lang="hu-HU" sz="2000" dirty="0">
                <a:solidFill>
                  <a:schemeClr val="dk1"/>
                </a:solidFill>
              </a:rPr>
              <a:t> in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image and </a:t>
            </a:r>
            <a:r>
              <a:rPr lang="hu-HU" sz="2000" dirty="0" err="1">
                <a:solidFill>
                  <a:schemeClr val="dk1"/>
                </a:solidFill>
              </a:rPr>
              <a:t>only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takes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outer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contours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into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consideration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000" dirty="0">
                <a:solidFill>
                  <a:schemeClr val="dk1"/>
                </a:solidFill>
              </a:rPr>
              <a:t>The </a:t>
            </a:r>
            <a:r>
              <a:rPr lang="hu-HU" sz="2000" dirty="0" err="1">
                <a:solidFill>
                  <a:schemeClr val="dk1"/>
                </a:solidFill>
              </a:rPr>
              <a:t>for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cycles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goes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through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contour</a:t>
            </a:r>
            <a:r>
              <a:rPr lang="hu-HU" sz="2000" dirty="0">
                <a:solidFill>
                  <a:schemeClr val="dk1"/>
                </a:solidFill>
              </a:rPr>
              <a:t>, </a:t>
            </a:r>
            <a:r>
              <a:rPr lang="hu-HU" sz="2000" dirty="0" err="1">
                <a:solidFill>
                  <a:schemeClr val="dk1"/>
                </a:solidFill>
              </a:rPr>
              <a:t>then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it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calculates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area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000" dirty="0" err="1">
                <a:solidFill>
                  <a:schemeClr val="dk1"/>
                </a:solidFill>
              </a:rPr>
              <a:t>It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only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takes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ones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bigger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than</a:t>
            </a:r>
            <a:r>
              <a:rPr lang="hu-HU" sz="2000" dirty="0">
                <a:solidFill>
                  <a:schemeClr val="dk1"/>
                </a:solidFill>
              </a:rPr>
              <a:t> 500 </a:t>
            </a:r>
            <a:r>
              <a:rPr lang="hu-HU" sz="2000" dirty="0" err="1">
                <a:solidFill>
                  <a:schemeClr val="dk1"/>
                </a:solidFill>
              </a:rPr>
              <a:t>pixels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into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consideration</a:t>
            </a:r>
            <a:r>
              <a:rPr lang="hu-HU" sz="2000" dirty="0">
                <a:solidFill>
                  <a:schemeClr val="dk1"/>
                </a:solidFill>
              </a:rPr>
              <a:t>.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000" dirty="0" err="1">
                <a:solidFill>
                  <a:schemeClr val="dk1"/>
                </a:solidFill>
              </a:rPr>
              <a:t>Determines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rectangle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around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contour</a:t>
            </a:r>
            <a:r>
              <a:rPr lang="hu-HU" sz="2000" dirty="0">
                <a:solidFill>
                  <a:schemeClr val="dk1"/>
                </a:solidFill>
              </a:rPr>
              <a:t> and </a:t>
            </a:r>
            <a:r>
              <a:rPr lang="hu-HU" sz="2000" dirty="0" err="1">
                <a:solidFill>
                  <a:schemeClr val="dk1"/>
                </a:solidFill>
              </a:rPr>
              <a:t>reads</a:t>
            </a:r>
            <a:r>
              <a:rPr lang="hu-HU" sz="2000" dirty="0">
                <a:solidFill>
                  <a:schemeClr val="dk1"/>
                </a:solidFill>
              </a:rPr>
              <a:t> 4 </a:t>
            </a:r>
            <a:r>
              <a:rPr lang="hu-HU" sz="2000" dirty="0" err="1">
                <a:solidFill>
                  <a:schemeClr val="dk1"/>
                </a:solidFill>
              </a:rPr>
              <a:t>values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000" dirty="0" err="1">
                <a:solidFill>
                  <a:schemeClr val="dk1"/>
                </a:solidFill>
              </a:rPr>
              <a:t>Returns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center </a:t>
            </a:r>
            <a:r>
              <a:rPr lang="hu-HU" sz="2000" dirty="0" err="1">
                <a:solidFill>
                  <a:schemeClr val="dk1"/>
                </a:solidFill>
              </a:rPr>
              <a:t>point</a:t>
            </a:r>
            <a:r>
              <a:rPr lang="hu-HU" sz="2000" dirty="0">
                <a:solidFill>
                  <a:schemeClr val="dk1"/>
                </a:solidFill>
              </a:rPr>
              <a:t> of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</a:p>
          <a:p>
            <a:pPr marL="101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hu-HU" sz="2000" dirty="0">
                <a:solidFill>
                  <a:schemeClr val="dk1"/>
                </a:solidFill>
              </a:rPr>
              <a:t>        </a:t>
            </a:r>
            <a:r>
              <a:rPr lang="hu-HU" sz="2000" dirty="0" err="1">
                <a:solidFill>
                  <a:schemeClr val="dk1"/>
                </a:solidFill>
              </a:rPr>
              <a:t>rectangle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000" dirty="0" err="1">
                <a:solidFill>
                  <a:schemeClr val="dk1"/>
                </a:solidFill>
              </a:rPr>
              <a:t>It</a:t>
            </a:r>
            <a:r>
              <a:rPr lang="hu-HU" sz="2000" dirty="0">
                <a:solidFill>
                  <a:schemeClr val="dk1"/>
                </a:solidFill>
              </a:rPr>
              <a:t> displays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points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previously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found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onto</a:t>
            </a:r>
            <a:r>
              <a:rPr lang="hu-HU" sz="2000" dirty="0">
                <a:solidFill>
                  <a:schemeClr val="dk1"/>
                </a:solidFill>
              </a:rPr>
              <a:t> a </a:t>
            </a:r>
            <a:r>
              <a:rPr lang="hu-HU" sz="2000" dirty="0" err="1">
                <a:solidFill>
                  <a:schemeClr val="dk1"/>
                </a:solidFill>
              </a:rPr>
              <a:t>single</a:t>
            </a:r>
            <a:r>
              <a:rPr lang="hu-HU" sz="2000" dirty="0">
                <a:solidFill>
                  <a:schemeClr val="dk1"/>
                </a:solidFill>
              </a:rPr>
              <a:t> image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000" dirty="0" err="1">
                <a:solidFill>
                  <a:schemeClr val="dk1"/>
                </a:solidFill>
              </a:rPr>
              <a:t>It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draws</a:t>
            </a:r>
            <a:r>
              <a:rPr lang="hu-HU" sz="2000" dirty="0">
                <a:solidFill>
                  <a:schemeClr val="dk1"/>
                </a:solidFill>
              </a:rPr>
              <a:t> 10 pixel </a:t>
            </a:r>
            <a:r>
              <a:rPr lang="hu-HU" sz="2000" dirty="0" err="1">
                <a:solidFill>
                  <a:schemeClr val="dk1"/>
                </a:solidFill>
              </a:rPr>
              <a:t>circles</a:t>
            </a:r>
            <a:r>
              <a:rPr lang="hu-HU" sz="2000" dirty="0">
                <a:solidFill>
                  <a:schemeClr val="dk1"/>
                </a:solidFill>
              </a:rPr>
              <a:t> and </a:t>
            </a:r>
            <a:r>
              <a:rPr lang="hu-HU" sz="2000" dirty="0" err="1">
                <a:solidFill>
                  <a:schemeClr val="dk1"/>
                </a:solidFill>
              </a:rPr>
              <a:t>colors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it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using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appropriate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colors</a:t>
            </a:r>
            <a:r>
              <a:rPr lang="hu-HU" sz="2000" dirty="0">
                <a:solidFill>
                  <a:schemeClr val="dk1"/>
                </a:solidFill>
              </a:rPr>
              <a:t>.</a:t>
            </a:r>
            <a:endParaRPr sz="2000" dirty="0">
              <a:solidFill>
                <a:schemeClr val="dk1"/>
              </a:solidFill>
            </a:endParaRPr>
          </a:p>
        </p:txBody>
      </p:sp>
      <p:pic>
        <p:nvPicPr>
          <p:cNvPr id="169" name="Google Shape;16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10436" y="2566969"/>
            <a:ext cx="7604600" cy="273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>
            <a:spLocks noGrp="1"/>
          </p:cNvSpPr>
          <p:nvPr>
            <p:ph type="title"/>
          </p:nvPr>
        </p:nvSpPr>
        <p:spPr>
          <a:xfrm>
            <a:off x="838200" y="188957"/>
            <a:ext cx="10515600" cy="775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>
              <a:buClr>
                <a:schemeClr val="dk1"/>
              </a:buClr>
              <a:buSzPts val="4400"/>
            </a:pPr>
            <a:r>
              <a:rPr lang="hu-HU" dirty="0">
                <a:solidFill>
                  <a:schemeClr val="dk1"/>
                </a:solidFill>
              </a:rPr>
              <a:t>IV./2. The </a:t>
            </a:r>
            <a:r>
              <a:rPr lang="hu-HU" dirty="0" err="1">
                <a:solidFill>
                  <a:schemeClr val="dk1"/>
                </a:solidFill>
              </a:rPr>
              <a:t>structure</a:t>
            </a:r>
            <a:r>
              <a:rPr lang="hu-HU" dirty="0">
                <a:solidFill>
                  <a:schemeClr val="dk1"/>
                </a:solidFill>
              </a:rPr>
              <a:t> of </a:t>
            </a:r>
            <a:r>
              <a:rPr lang="hu-HU" dirty="0" err="1">
                <a:solidFill>
                  <a:schemeClr val="dk1"/>
                </a:solidFill>
              </a:rPr>
              <a:t>the</a:t>
            </a:r>
            <a:r>
              <a:rPr lang="hu-HU" dirty="0">
                <a:solidFill>
                  <a:schemeClr val="dk1"/>
                </a:solidFill>
              </a:rPr>
              <a:t> </a:t>
            </a:r>
            <a:r>
              <a:rPr lang="hu-HU" dirty="0" err="1">
                <a:solidFill>
                  <a:schemeClr val="dk1"/>
                </a:solidFill>
              </a:rPr>
              <a:t>code</a:t>
            </a:r>
            <a:r>
              <a:rPr lang="hu-HU" dirty="0">
                <a:solidFill>
                  <a:schemeClr val="dk1"/>
                </a:solidFill>
              </a:rPr>
              <a:t> : </a:t>
            </a:r>
            <a:r>
              <a:rPr lang="hu-HU" dirty="0" err="1">
                <a:solidFill>
                  <a:schemeClr val="dk1"/>
                </a:solidFill>
              </a:rPr>
              <a:t>Virtual</a:t>
            </a:r>
            <a:r>
              <a:rPr lang="hu-HU" dirty="0">
                <a:solidFill>
                  <a:schemeClr val="dk1"/>
                </a:solidFill>
              </a:rPr>
              <a:t> </a:t>
            </a:r>
            <a:r>
              <a:rPr lang="hu-HU" dirty="0" err="1">
                <a:solidFill>
                  <a:schemeClr val="dk1"/>
                </a:solidFill>
              </a:rPr>
              <a:t>Paint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75" name="Google Shape;175;p26"/>
          <p:cNvSpPr txBox="1">
            <a:spLocks noGrp="1"/>
          </p:cNvSpPr>
          <p:nvPr>
            <p:ph type="body" idx="1"/>
          </p:nvPr>
        </p:nvSpPr>
        <p:spPr>
          <a:xfrm>
            <a:off x="251669" y="1048624"/>
            <a:ext cx="11593585" cy="547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hu-HU" sz="2000" dirty="0" err="1">
                <a:solidFill>
                  <a:schemeClr val="dk1"/>
                </a:solidFill>
              </a:rPr>
              <a:t>Infinite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while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cycle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which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constantly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reads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camera image, </a:t>
            </a:r>
            <a:r>
              <a:rPr lang="hu-HU" sz="2000" dirty="0" err="1">
                <a:solidFill>
                  <a:schemeClr val="dk1"/>
                </a:solidFill>
              </a:rPr>
              <a:t>processes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it</a:t>
            </a:r>
            <a:r>
              <a:rPr lang="hu-HU" sz="2000" dirty="0">
                <a:solidFill>
                  <a:schemeClr val="dk1"/>
                </a:solidFill>
              </a:rPr>
              <a:t> and displays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final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product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000" dirty="0" err="1">
                <a:solidFill>
                  <a:schemeClr val="dk1"/>
                </a:solidFill>
              </a:rPr>
              <a:t>findColor</a:t>
            </a:r>
            <a:r>
              <a:rPr lang="hu-HU" sz="2000" dirty="0">
                <a:solidFill>
                  <a:schemeClr val="dk1"/>
                </a:solidFill>
              </a:rPr>
              <a:t>: </a:t>
            </a:r>
            <a:r>
              <a:rPr lang="hu-HU" sz="2000" dirty="0" err="1">
                <a:solidFill>
                  <a:schemeClr val="dk1"/>
                </a:solidFill>
              </a:rPr>
              <a:t>Finds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colors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previously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given</a:t>
            </a:r>
            <a:r>
              <a:rPr lang="hu-HU" sz="2000" dirty="0">
                <a:solidFill>
                  <a:schemeClr val="dk1"/>
                </a:solidFill>
              </a:rPr>
              <a:t> and </a:t>
            </a:r>
            <a:r>
              <a:rPr lang="hu-HU" sz="2000" dirty="0" err="1">
                <a:solidFill>
                  <a:schemeClr val="dk1"/>
                </a:solidFill>
              </a:rPr>
              <a:t>determines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coordinates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000" dirty="0" err="1">
                <a:solidFill>
                  <a:schemeClr val="dk1"/>
                </a:solidFill>
              </a:rPr>
              <a:t>If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there’s</a:t>
            </a:r>
            <a:r>
              <a:rPr lang="hu-HU" sz="2000" dirty="0">
                <a:solidFill>
                  <a:schemeClr val="dk1"/>
                </a:solidFill>
              </a:rPr>
              <a:t> a </a:t>
            </a:r>
            <a:r>
              <a:rPr lang="hu-HU" sz="2000" dirty="0" err="1">
                <a:solidFill>
                  <a:schemeClr val="dk1"/>
                </a:solidFill>
              </a:rPr>
              <a:t>new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point</a:t>
            </a:r>
            <a:r>
              <a:rPr lang="hu-HU" sz="2000" dirty="0">
                <a:solidFill>
                  <a:schemeClr val="dk1"/>
                </a:solidFill>
              </a:rPr>
              <a:t>, </a:t>
            </a:r>
            <a:r>
              <a:rPr lang="hu-HU" sz="2000" dirty="0" err="1">
                <a:solidFill>
                  <a:schemeClr val="dk1"/>
                </a:solidFill>
              </a:rPr>
              <a:t>it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appends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it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to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myPoints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list</a:t>
            </a:r>
            <a:r>
              <a:rPr lang="hu-HU" sz="2000" dirty="0">
                <a:solidFill>
                  <a:schemeClr val="dk1"/>
                </a:solidFill>
              </a:rPr>
              <a:t>.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000" dirty="0" err="1">
                <a:solidFill>
                  <a:schemeClr val="dk1"/>
                </a:solidFill>
              </a:rPr>
              <a:t>If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there’s</a:t>
            </a:r>
            <a:r>
              <a:rPr lang="hu-HU" sz="2000" dirty="0">
                <a:solidFill>
                  <a:schemeClr val="dk1"/>
                </a:solidFill>
              </a:rPr>
              <a:t> a </a:t>
            </a:r>
            <a:r>
              <a:rPr lang="hu-HU" sz="2000" dirty="0" err="1">
                <a:solidFill>
                  <a:schemeClr val="dk1"/>
                </a:solidFill>
              </a:rPr>
              <a:t>point</a:t>
            </a:r>
            <a:r>
              <a:rPr lang="hu-HU" sz="2000" dirty="0">
                <a:solidFill>
                  <a:schemeClr val="dk1"/>
                </a:solidFill>
              </a:rPr>
              <a:t>, </a:t>
            </a:r>
            <a:r>
              <a:rPr lang="hu-HU" sz="2000" dirty="0" err="1">
                <a:solidFill>
                  <a:schemeClr val="dk1"/>
                </a:solidFill>
              </a:rPr>
              <a:t>it</a:t>
            </a:r>
            <a:r>
              <a:rPr lang="hu-HU" sz="2000" dirty="0">
                <a:solidFill>
                  <a:schemeClr val="dk1"/>
                </a:solidFill>
              </a:rPr>
              <a:t> displays </a:t>
            </a:r>
            <a:r>
              <a:rPr lang="hu-HU" sz="2000" dirty="0" err="1">
                <a:solidFill>
                  <a:schemeClr val="dk1"/>
                </a:solidFill>
              </a:rPr>
              <a:t>it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000" dirty="0" err="1">
                <a:solidFill>
                  <a:schemeClr val="dk1"/>
                </a:solidFill>
              </a:rPr>
              <a:t>It</a:t>
            </a:r>
            <a:r>
              <a:rPr lang="hu-HU" sz="2000" dirty="0">
                <a:solidFill>
                  <a:schemeClr val="dk1"/>
                </a:solidFill>
              </a:rPr>
              <a:t> displays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current</a:t>
            </a:r>
            <a:r>
              <a:rPr lang="hu-HU" sz="2000" dirty="0">
                <a:solidFill>
                  <a:schemeClr val="dk1"/>
                </a:solidFill>
              </a:rPr>
              <a:t> image </a:t>
            </a:r>
            <a:r>
              <a:rPr lang="hu-HU" sz="2000" dirty="0" err="1">
                <a:solidFill>
                  <a:schemeClr val="dk1"/>
                </a:solidFill>
              </a:rPr>
              <a:t>ina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window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000" dirty="0" err="1">
                <a:solidFill>
                  <a:schemeClr val="dk1"/>
                </a:solidFill>
              </a:rPr>
              <a:t>Surveys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key</a:t>
            </a:r>
            <a:r>
              <a:rPr lang="hu-HU" sz="2000" dirty="0">
                <a:solidFill>
                  <a:schemeClr val="dk1"/>
                </a:solidFill>
              </a:rPr>
              <a:t> „Q”. </a:t>
            </a:r>
            <a:r>
              <a:rPr lang="hu-HU" sz="2000" dirty="0" err="1">
                <a:solidFill>
                  <a:schemeClr val="dk1"/>
                </a:solidFill>
              </a:rPr>
              <a:t>Upon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pressing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it</a:t>
            </a:r>
            <a:r>
              <a:rPr lang="hu-HU" sz="2000" dirty="0">
                <a:solidFill>
                  <a:schemeClr val="dk1"/>
                </a:solidFill>
              </a:rPr>
              <a:t>, </a:t>
            </a:r>
            <a:r>
              <a:rPr lang="hu-HU" sz="2000" dirty="0" err="1">
                <a:solidFill>
                  <a:schemeClr val="dk1"/>
                </a:solidFill>
              </a:rPr>
              <a:t>it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exits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program.</a:t>
            </a:r>
            <a:endParaRPr sz="2000" dirty="0">
              <a:solidFill>
                <a:schemeClr val="dk1"/>
              </a:solidFill>
            </a:endParaRPr>
          </a:p>
        </p:txBody>
      </p:sp>
      <p:pic>
        <p:nvPicPr>
          <p:cNvPr id="176" name="Google Shape;17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01631" y="3876849"/>
            <a:ext cx="4838700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>
            <a:spLocks noGrp="1"/>
          </p:cNvSpPr>
          <p:nvPr>
            <p:ph type="title"/>
          </p:nvPr>
        </p:nvSpPr>
        <p:spPr>
          <a:xfrm>
            <a:off x="1158300" y="269350"/>
            <a:ext cx="9875400" cy="9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4400"/>
            </a:pPr>
            <a:r>
              <a:rPr lang="hu-HU" dirty="0">
                <a:solidFill>
                  <a:schemeClr val="dk1"/>
                </a:solidFill>
              </a:rPr>
              <a:t>V./2. Testing </a:t>
            </a:r>
            <a:r>
              <a:rPr lang="hu-HU" dirty="0" err="1">
                <a:solidFill>
                  <a:schemeClr val="dk1"/>
                </a:solidFill>
              </a:rPr>
              <a:t>the</a:t>
            </a:r>
            <a:r>
              <a:rPr lang="hu-HU" dirty="0">
                <a:solidFill>
                  <a:schemeClr val="dk1"/>
                </a:solidFill>
              </a:rPr>
              <a:t> </a:t>
            </a:r>
            <a:r>
              <a:rPr lang="hu-HU" dirty="0" err="1">
                <a:solidFill>
                  <a:schemeClr val="dk1"/>
                </a:solidFill>
              </a:rPr>
              <a:t>algorithm</a:t>
            </a:r>
            <a:r>
              <a:rPr lang="hu-HU" dirty="0">
                <a:solidFill>
                  <a:schemeClr val="dk1"/>
                </a:solidFill>
              </a:rPr>
              <a:t> : </a:t>
            </a:r>
            <a:r>
              <a:rPr lang="hu-HU" dirty="0" err="1">
                <a:solidFill>
                  <a:schemeClr val="dk1"/>
                </a:solidFill>
              </a:rPr>
              <a:t>Virtual</a:t>
            </a:r>
            <a:r>
              <a:rPr lang="hu-HU" dirty="0">
                <a:solidFill>
                  <a:schemeClr val="dk1"/>
                </a:solidFill>
              </a:rPr>
              <a:t> </a:t>
            </a:r>
            <a:r>
              <a:rPr lang="hu-HU" dirty="0" err="1">
                <a:solidFill>
                  <a:schemeClr val="dk1"/>
                </a:solidFill>
              </a:rPr>
              <a:t>Paint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82" name="Google Shape;182;p27"/>
          <p:cNvSpPr txBox="1">
            <a:spLocks noGrp="1"/>
          </p:cNvSpPr>
          <p:nvPr>
            <p:ph type="body" idx="1"/>
          </p:nvPr>
        </p:nvSpPr>
        <p:spPr>
          <a:xfrm>
            <a:off x="1143000" y="1139550"/>
            <a:ext cx="9873000" cy="49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hu-HU" sz="3000" dirty="0">
                <a:solidFill>
                  <a:schemeClr val="dk1"/>
                </a:solidFill>
              </a:rPr>
              <a:t>Testing </a:t>
            </a:r>
            <a:r>
              <a:rPr lang="hu-HU" sz="3000" dirty="0" err="1">
                <a:solidFill>
                  <a:schemeClr val="dk1"/>
                </a:solidFill>
              </a:rPr>
              <a:t>Opportunities</a:t>
            </a:r>
            <a:r>
              <a:rPr lang="hu-HU" sz="3000" dirty="0">
                <a:solidFill>
                  <a:schemeClr val="dk1"/>
                </a:solidFill>
              </a:rPr>
              <a:t>:</a:t>
            </a:r>
            <a:endParaRPr sz="3000" dirty="0"/>
          </a:p>
          <a:p>
            <a:pPr marL="457200" lvl="0" indent="-3556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000" dirty="0">
                <a:solidFill>
                  <a:schemeClr val="dk1"/>
                </a:solidFill>
              </a:rPr>
              <a:t>Testing </a:t>
            </a:r>
            <a:r>
              <a:rPr lang="hu-HU" sz="2000" dirty="0" err="1">
                <a:solidFill>
                  <a:schemeClr val="dk1"/>
                </a:solidFill>
              </a:rPr>
              <a:t>with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different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colors</a:t>
            </a:r>
            <a:endParaRPr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>
            <a:spLocks noGrp="1"/>
          </p:cNvSpPr>
          <p:nvPr>
            <p:ph type="title"/>
          </p:nvPr>
        </p:nvSpPr>
        <p:spPr>
          <a:xfrm>
            <a:off x="776975" y="248625"/>
            <a:ext cx="10732500" cy="9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hu-HU" dirty="0">
                <a:solidFill>
                  <a:schemeClr val="dk1"/>
                </a:solidFill>
              </a:rPr>
              <a:t>VI./2. </a:t>
            </a:r>
            <a:r>
              <a:rPr lang="hu-HU" dirty="0" err="1">
                <a:solidFill>
                  <a:schemeClr val="dk1"/>
                </a:solidFill>
              </a:rPr>
              <a:t>Presentation</a:t>
            </a:r>
            <a:r>
              <a:rPr lang="hu-HU" dirty="0">
                <a:solidFill>
                  <a:schemeClr val="dk1"/>
                </a:solidFill>
              </a:rPr>
              <a:t> of </a:t>
            </a:r>
            <a:r>
              <a:rPr lang="hu-HU" dirty="0" err="1">
                <a:solidFill>
                  <a:schemeClr val="dk1"/>
                </a:solidFill>
              </a:rPr>
              <a:t>the</a:t>
            </a:r>
            <a:r>
              <a:rPr lang="hu-HU" dirty="0">
                <a:solidFill>
                  <a:schemeClr val="dk1"/>
                </a:solidFill>
              </a:rPr>
              <a:t> program: </a:t>
            </a:r>
            <a:r>
              <a:rPr lang="hu-HU" dirty="0" err="1">
                <a:solidFill>
                  <a:schemeClr val="dk1"/>
                </a:solidFill>
              </a:rPr>
              <a:t>Virtual</a:t>
            </a:r>
            <a:r>
              <a:rPr lang="hu-HU" dirty="0">
                <a:solidFill>
                  <a:schemeClr val="dk1"/>
                </a:solidFill>
              </a:rPr>
              <a:t> </a:t>
            </a:r>
            <a:r>
              <a:rPr lang="hu-HU" dirty="0" err="1">
                <a:solidFill>
                  <a:schemeClr val="dk1"/>
                </a:solidFill>
              </a:rPr>
              <a:t>Paint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>
            <a:spLocks noGrp="1"/>
          </p:cNvSpPr>
          <p:nvPr>
            <p:ph type="title"/>
          </p:nvPr>
        </p:nvSpPr>
        <p:spPr>
          <a:xfrm>
            <a:off x="838200" y="205735"/>
            <a:ext cx="11353800" cy="775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>
              <a:buClr>
                <a:schemeClr val="dk1"/>
              </a:buClr>
              <a:buSzPts val="4400"/>
            </a:pPr>
            <a:r>
              <a:rPr lang="hu-HU" dirty="0">
                <a:solidFill>
                  <a:schemeClr val="dk1"/>
                </a:solidFill>
              </a:rPr>
              <a:t>IV./3. The </a:t>
            </a:r>
            <a:r>
              <a:rPr lang="hu-HU" dirty="0" err="1">
                <a:solidFill>
                  <a:schemeClr val="dk1"/>
                </a:solidFill>
              </a:rPr>
              <a:t>structure</a:t>
            </a:r>
            <a:r>
              <a:rPr lang="hu-HU" dirty="0">
                <a:solidFill>
                  <a:schemeClr val="dk1"/>
                </a:solidFill>
              </a:rPr>
              <a:t> of </a:t>
            </a:r>
            <a:r>
              <a:rPr lang="hu-HU" dirty="0" err="1">
                <a:solidFill>
                  <a:schemeClr val="dk1"/>
                </a:solidFill>
              </a:rPr>
              <a:t>the</a:t>
            </a:r>
            <a:r>
              <a:rPr lang="hu-HU" dirty="0">
                <a:solidFill>
                  <a:schemeClr val="dk1"/>
                </a:solidFill>
              </a:rPr>
              <a:t> </a:t>
            </a:r>
            <a:r>
              <a:rPr lang="hu-HU" dirty="0" err="1">
                <a:solidFill>
                  <a:schemeClr val="dk1"/>
                </a:solidFill>
              </a:rPr>
              <a:t>code</a:t>
            </a:r>
            <a:r>
              <a:rPr lang="hu-HU" dirty="0">
                <a:solidFill>
                  <a:schemeClr val="dk1"/>
                </a:solidFill>
              </a:rPr>
              <a:t> : </a:t>
            </a:r>
            <a:r>
              <a:rPr lang="hu-HU" dirty="0" err="1">
                <a:solidFill>
                  <a:schemeClr val="dk1"/>
                </a:solidFill>
              </a:rPr>
              <a:t>Document</a:t>
            </a:r>
            <a:r>
              <a:rPr lang="hu-HU" dirty="0">
                <a:solidFill>
                  <a:schemeClr val="dk1"/>
                </a:solidFill>
              </a:rPr>
              <a:t> </a:t>
            </a:r>
            <a:r>
              <a:rPr lang="hu-HU" dirty="0" err="1">
                <a:solidFill>
                  <a:schemeClr val="dk1"/>
                </a:solidFill>
              </a:rPr>
              <a:t>Scanner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93" name="Google Shape;193;p29"/>
          <p:cNvSpPr txBox="1">
            <a:spLocks noGrp="1"/>
          </p:cNvSpPr>
          <p:nvPr>
            <p:ph type="body" idx="1"/>
          </p:nvPr>
        </p:nvSpPr>
        <p:spPr>
          <a:xfrm>
            <a:off x="302004" y="1040235"/>
            <a:ext cx="11585196" cy="5612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000" dirty="0">
                <a:solidFill>
                  <a:schemeClr val="dk1"/>
                </a:solidFill>
              </a:rPr>
              <a:t>cv2, </a:t>
            </a:r>
            <a:r>
              <a:rPr lang="hu-HU" sz="2000" dirty="0" err="1">
                <a:solidFill>
                  <a:schemeClr val="dk1"/>
                </a:solidFill>
              </a:rPr>
              <a:t>np</a:t>
            </a:r>
            <a:r>
              <a:rPr lang="hu-HU" sz="2000" dirty="0">
                <a:solidFill>
                  <a:schemeClr val="dk1"/>
                </a:solidFill>
              </a:rPr>
              <a:t>: </a:t>
            </a:r>
            <a:r>
              <a:rPr lang="hu-HU" sz="2000" dirty="0" err="1">
                <a:solidFill>
                  <a:schemeClr val="dk1"/>
                </a:solidFill>
              </a:rPr>
              <a:t>Exentension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used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for</a:t>
            </a:r>
            <a:r>
              <a:rPr lang="hu-HU" sz="2000" dirty="0">
                <a:solidFill>
                  <a:schemeClr val="dk1"/>
                </a:solidFill>
              </a:rPr>
              <a:t> computer </a:t>
            </a:r>
            <a:r>
              <a:rPr lang="hu-HU" sz="2000" dirty="0" err="1">
                <a:solidFill>
                  <a:schemeClr val="dk1"/>
                </a:solidFill>
              </a:rPr>
              <a:t>vision</a:t>
            </a:r>
            <a:r>
              <a:rPr lang="hu-HU" sz="2000" dirty="0">
                <a:solidFill>
                  <a:schemeClr val="dk1"/>
                </a:solidFill>
              </a:rPr>
              <a:t> and </a:t>
            </a:r>
            <a:r>
              <a:rPr lang="hu-HU" sz="2000" dirty="0" err="1">
                <a:solidFill>
                  <a:schemeClr val="dk1"/>
                </a:solidFill>
              </a:rPr>
              <a:t>calculations</a:t>
            </a:r>
            <a:endParaRPr sz="2000" dirty="0">
              <a:solidFill>
                <a:schemeClr val="dk1"/>
              </a:solidFill>
            </a:endParaRPr>
          </a:p>
          <a:p>
            <a:pPr lvl="0" indent="-3556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hu-HU" sz="2000" dirty="0">
                <a:solidFill>
                  <a:schemeClr val="dk1"/>
                </a:solidFill>
              </a:rPr>
              <a:t>cv2.VideoCapture: </a:t>
            </a:r>
            <a:r>
              <a:rPr lang="hu-HU" sz="2000" dirty="0" err="1">
                <a:solidFill>
                  <a:schemeClr val="dk1"/>
                </a:solidFill>
              </a:rPr>
              <a:t>One</a:t>
            </a:r>
            <a:r>
              <a:rPr lang="hu-HU" sz="2000" dirty="0">
                <a:solidFill>
                  <a:schemeClr val="dk1"/>
                </a:solidFill>
              </a:rPr>
              <a:t> of cv2’s </a:t>
            </a:r>
            <a:r>
              <a:rPr lang="hu-HU" sz="2000" dirty="0" err="1">
                <a:solidFill>
                  <a:schemeClr val="dk1"/>
                </a:solidFill>
              </a:rPr>
              <a:t>methods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that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saves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data</a:t>
            </a:r>
            <a:r>
              <a:rPr lang="hu-HU" sz="2000" dirty="0">
                <a:solidFill>
                  <a:schemeClr val="dk1"/>
                </a:solidFill>
              </a:rPr>
              <a:t> of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image </a:t>
            </a:r>
            <a:r>
              <a:rPr lang="hu-HU" sz="2000" dirty="0" err="1">
                <a:solidFill>
                  <a:schemeClr val="dk1"/>
                </a:solidFill>
              </a:rPr>
              <a:t>into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„</a:t>
            </a:r>
            <a:r>
              <a:rPr lang="hu-HU" sz="2000" dirty="0" err="1">
                <a:solidFill>
                  <a:schemeClr val="dk1"/>
                </a:solidFill>
              </a:rPr>
              <a:t>cap</a:t>
            </a:r>
            <a:r>
              <a:rPr lang="hu-HU" sz="2000" dirty="0">
                <a:solidFill>
                  <a:schemeClr val="dk1"/>
                </a:solidFill>
              </a:rPr>
              <a:t>” </a:t>
            </a:r>
            <a:r>
              <a:rPr lang="hu-HU" sz="2000" dirty="0" err="1">
                <a:solidFill>
                  <a:schemeClr val="dk1"/>
                </a:solidFill>
              </a:rPr>
              <a:t>variable</a:t>
            </a:r>
            <a:r>
              <a:rPr lang="hu-HU" sz="2000" dirty="0">
                <a:solidFill>
                  <a:schemeClr val="dk1"/>
                </a:solidFill>
              </a:rPr>
              <a:t>. 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000" dirty="0" err="1">
                <a:solidFill>
                  <a:schemeClr val="dk1"/>
                </a:solidFill>
              </a:rPr>
              <a:t>preProcessing</a:t>
            </a:r>
            <a:r>
              <a:rPr lang="hu-HU" sz="2000" dirty="0">
                <a:solidFill>
                  <a:schemeClr val="dk1"/>
                </a:solidFill>
              </a:rPr>
              <a:t>: </a:t>
            </a:r>
            <a:r>
              <a:rPr lang="hu-HU" sz="2000" dirty="0" err="1">
                <a:solidFill>
                  <a:schemeClr val="dk1"/>
                </a:solidFill>
              </a:rPr>
              <a:t>Applies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different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types</a:t>
            </a:r>
            <a:r>
              <a:rPr lang="hu-HU" sz="2000" dirty="0">
                <a:solidFill>
                  <a:schemeClr val="dk1"/>
                </a:solidFill>
              </a:rPr>
              <a:t> of </a:t>
            </a:r>
            <a:r>
              <a:rPr lang="hu-HU" sz="2000" dirty="0" err="1">
                <a:solidFill>
                  <a:schemeClr val="dk1"/>
                </a:solidFill>
              </a:rPr>
              <a:t>transformations</a:t>
            </a:r>
            <a:r>
              <a:rPr lang="hu-HU" sz="2000" dirty="0">
                <a:solidFill>
                  <a:schemeClr val="dk1"/>
                </a:solidFill>
              </a:rPr>
              <a:t> and </a:t>
            </a:r>
            <a:r>
              <a:rPr lang="hu-HU" sz="2000" dirty="0" err="1">
                <a:solidFill>
                  <a:schemeClr val="dk1"/>
                </a:solidFill>
              </a:rPr>
              <a:t>filters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to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image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000" dirty="0">
                <a:solidFill>
                  <a:schemeClr val="dk1"/>
                </a:solidFill>
              </a:rPr>
              <a:t>Saturation, image </a:t>
            </a:r>
            <a:r>
              <a:rPr lang="hu-HU" sz="2000" dirty="0" err="1">
                <a:solidFill>
                  <a:schemeClr val="dk1"/>
                </a:solidFill>
              </a:rPr>
              <a:t>sharpness</a:t>
            </a:r>
            <a:r>
              <a:rPr lang="hu-HU" sz="2000" dirty="0">
                <a:solidFill>
                  <a:schemeClr val="dk1"/>
                </a:solidFill>
              </a:rPr>
              <a:t>, </a:t>
            </a:r>
            <a:r>
              <a:rPr lang="hu-HU" sz="2000" dirty="0" err="1">
                <a:solidFill>
                  <a:schemeClr val="dk1"/>
                </a:solidFill>
              </a:rPr>
              <a:t>edge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detection</a:t>
            </a:r>
            <a:r>
              <a:rPr lang="hu-HU" sz="2000" dirty="0">
                <a:solidFill>
                  <a:schemeClr val="dk1"/>
                </a:solidFill>
              </a:rPr>
              <a:t>, </a:t>
            </a:r>
            <a:r>
              <a:rPr lang="hu-HU" sz="2000" dirty="0" err="1">
                <a:solidFill>
                  <a:schemeClr val="dk1"/>
                </a:solidFill>
              </a:rPr>
              <a:t>edge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highlighting</a:t>
            </a:r>
            <a:r>
              <a:rPr lang="hu-HU" sz="2000" dirty="0">
                <a:solidFill>
                  <a:schemeClr val="dk1"/>
                </a:solidFill>
              </a:rPr>
              <a:t> and </a:t>
            </a:r>
            <a:r>
              <a:rPr lang="hu-HU" sz="2000" dirty="0" err="1">
                <a:solidFill>
                  <a:schemeClr val="dk1"/>
                </a:solidFill>
              </a:rPr>
              <a:t>edge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refining</a:t>
            </a:r>
            <a:r>
              <a:rPr lang="hu-HU" sz="2000" dirty="0">
                <a:solidFill>
                  <a:schemeClr val="dk1"/>
                </a:solidFill>
              </a:rPr>
              <a:t>.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000" dirty="0" err="1">
                <a:solidFill>
                  <a:schemeClr val="dk1"/>
                </a:solidFill>
              </a:rPr>
              <a:t>Returns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processed</a:t>
            </a:r>
            <a:r>
              <a:rPr lang="hu-HU" sz="2000" dirty="0">
                <a:solidFill>
                  <a:schemeClr val="dk1"/>
                </a:solidFill>
              </a:rPr>
              <a:t> image</a:t>
            </a:r>
            <a:endParaRPr sz="2000" dirty="0">
              <a:solidFill>
                <a:schemeClr val="dk1"/>
              </a:solidFill>
            </a:endParaRPr>
          </a:p>
        </p:txBody>
      </p:sp>
      <p:pic>
        <p:nvPicPr>
          <p:cNvPr id="194" name="Google Shape;194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96397" y="3087149"/>
            <a:ext cx="4795009" cy="3623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title"/>
          </p:nvPr>
        </p:nvSpPr>
        <p:spPr>
          <a:xfrm>
            <a:off x="838200" y="205735"/>
            <a:ext cx="11049000" cy="775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hu-HU" dirty="0">
                <a:solidFill>
                  <a:schemeClr val="dk1"/>
                </a:solidFill>
              </a:rPr>
              <a:t>IV./3. The </a:t>
            </a:r>
            <a:r>
              <a:rPr lang="hu-HU" dirty="0" err="1">
                <a:solidFill>
                  <a:schemeClr val="dk1"/>
                </a:solidFill>
              </a:rPr>
              <a:t>structure</a:t>
            </a:r>
            <a:r>
              <a:rPr lang="hu-HU" dirty="0">
                <a:solidFill>
                  <a:schemeClr val="dk1"/>
                </a:solidFill>
              </a:rPr>
              <a:t> of </a:t>
            </a:r>
            <a:r>
              <a:rPr lang="hu-HU" dirty="0" err="1">
                <a:solidFill>
                  <a:schemeClr val="dk1"/>
                </a:solidFill>
              </a:rPr>
              <a:t>the</a:t>
            </a:r>
            <a:r>
              <a:rPr lang="hu-HU" dirty="0">
                <a:solidFill>
                  <a:schemeClr val="dk1"/>
                </a:solidFill>
              </a:rPr>
              <a:t> </a:t>
            </a:r>
            <a:r>
              <a:rPr lang="hu-HU" dirty="0" err="1">
                <a:solidFill>
                  <a:schemeClr val="dk1"/>
                </a:solidFill>
              </a:rPr>
              <a:t>code</a:t>
            </a:r>
            <a:r>
              <a:rPr lang="hu-HU" dirty="0">
                <a:solidFill>
                  <a:schemeClr val="dk1"/>
                </a:solidFill>
              </a:rPr>
              <a:t>: </a:t>
            </a:r>
            <a:r>
              <a:rPr lang="hu-HU" dirty="0" err="1">
                <a:solidFill>
                  <a:schemeClr val="dk1"/>
                </a:solidFill>
              </a:rPr>
              <a:t>Document</a:t>
            </a:r>
            <a:r>
              <a:rPr lang="hu-HU" dirty="0">
                <a:solidFill>
                  <a:schemeClr val="dk1"/>
                </a:solidFill>
              </a:rPr>
              <a:t> </a:t>
            </a:r>
            <a:r>
              <a:rPr lang="hu-HU" dirty="0" err="1">
                <a:solidFill>
                  <a:schemeClr val="dk1"/>
                </a:solidFill>
              </a:rPr>
              <a:t>Scanner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00" name="Google Shape;200;p30"/>
          <p:cNvSpPr txBox="1">
            <a:spLocks noGrp="1"/>
          </p:cNvSpPr>
          <p:nvPr>
            <p:ph type="body" idx="1"/>
          </p:nvPr>
        </p:nvSpPr>
        <p:spPr>
          <a:xfrm>
            <a:off x="189026" y="1040235"/>
            <a:ext cx="12160231" cy="5612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63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Char char="•"/>
            </a:pPr>
            <a:r>
              <a:rPr lang="hu-HU" sz="2000" dirty="0" err="1">
                <a:solidFill>
                  <a:schemeClr val="dk1"/>
                </a:solidFill>
              </a:rPr>
              <a:t>It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searches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for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contours</a:t>
            </a:r>
            <a:r>
              <a:rPr lang="hu-HU" sz="2000" dirty="0">
                <a:solidFill>
                  <a:schemeClr val="dk1"/>
                </a:solidFill>
              </a:rPr>
              <a:t> in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image and </a:t>
            </a:r>
            <a:r>
              <a:rPr lang="hu-HU" sz="2000" dirty="0" err="1">
                <a:solidFill>
                  <a:schemeClr val="dk1"/>
                </a:solidFill>
              </a:rPr>
              <a:t>chooses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biggest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quadrilateral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shaped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object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it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finds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073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"/>
              <a:buChar char="•"/>
            </a:pPr>
            <a:r>
              <a:rPr lang="hu-HU" sz="2000" dirty="0" err="1">
                <a:solidFill>
                  <a:schemeClr val="dk1"/>
                </a:solidFill>
              </a:rPr>
              <a:t>Searches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for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outer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contours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073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"/>
              <a:buChar char="•"/>
            </a:pPr>
            <a:r>
              <a:rPr lang="hu-HU" sz="2000" dirty="0" err="1">
                <a:solidFill>
                  <a:schemeClr val="dk1"/>
                </a:solidFill>
              </a:rPr>
              <a:t>It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only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takes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into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consideration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images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bigger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than</a:t>
            </a:r>
            <a:r>
              <a:rPr lang="hu-HU" sz="2000" dirty="0">
                <a:solidFill>
                  <a:schemeClr val="dk1"/>
                </a:solidFill>
              </a:rPr>
              <a:t> 5000 </a:t>
            </a:r>
            <a:r>
              <a:rPr lang="hu-HU" sz="2000" dirty="0" err="1">
                <a:solidFill>
                  <a:schemeClr val="dk1"/>
                </a:solidFill>
              </a:rPr>
              <a:t>pixels,calculates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area</a:t>
            </a:r>
            <a:r>
              <a:rPr lang="hu-HU" sz="2000" dirty="0">
                <a:solidFill>
                  <a:schemeClr val="dk1"/>
                </a:solidFill>
              </a:rPr>
              <a:t> and </a:t>
            </a:r>
            <a:r>
              <a:rPr lang="hu-HU" sz="2000" dirty="0" err="1">
                <a:solidFill>
                  <a:schemeClr val="dk1"/>
                </a:solidFill>
              </a:rPr>
              <a:t>simplifies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shape</a:t>
            </a:r>
            <a:r>
              <a:rPr lang="hu-HU" sz="2000" dirty="0">
                <a:solidFill>
                  <a:schemeClr val="dk1"/>
                </a:solidFill>
              </a:rPr>
              <a:t>.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073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"/>
              <a:buChar char="•"/>
            </a:pPr>
            <a:r>
              <a:rPr lang="hu-HU" sz="2000" dirty="0" err="1">
                <a:solidFill>
                  <a:schemeClr val="dk1"/>
                </a:solidFill>
              </a:rPr>
              <a:t>If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it’s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bigger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than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previous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rectangle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shape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than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it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will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save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it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073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"/>
              <a:buChar char="•"/>
            </a:pPr>
            <a:r>
              <a:rPr lang="hu-HU" sz="2000" dirty="0" err="1">
                <a:solidFill>
                  <a:schemeClr val="dk1"/>
                </a:solidFill>
              </a:rPr>
              <a:t>It</a:t>
            </a:r>
            <a:r>
              <a:rPr lang="hu-HU" sz="2000" dirty="0">
                <a:solidFill>
                  <a:schemeClr val="dk1"/>
                </a:solidFill>
              </a:rPr>
              <a:t> displays </a:t>
            </a:r>
            <a:r>
              <a:rPr lang="hu-HU" sz="2000" dirty="0" err="1">
                <a:solidFill>
                  <a:schemeClr val="dk1"/>
                </a:solidFill>
              </a:rPr>
              <a:t>it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with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given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color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073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"/>
              <a:buChar char="•"/>
            </a:pPr>
            <a:r>
              <a:rPr lang="hu-HU" sz="2000" dirty="0" err="1">
                <a:solidFill>
                  <a:schemeClr val="dk1"/>
                </a:solidFill>
              </a:rPr>
              <a:t>Returns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coordinates</a:t>
            </a:r>
            <a:endParaRPr sz="2000" dirty="0">
              <a:solidFill>
                <a:schemeClr val="dk1"/>
              </a:solidFill>
            </a:endParaRPr>
          </a:p>
        </p:txBody>
      </p:sp>
      <p:pic>
        <p:nvPicPr>
          <p:cNvPr id="201" name="Google Shape;201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4874" y="3263251"/>
            <a:ext cx="7808100" cy="34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>
            <a:spLocks noGrp="1"/>
          </p:cNvSpPr>
          <p:nvPr>
            <p:ph type="title"/>
          </p:nvPr>
        </p:nvSpPr>
        <p:spPr>
          <a:xfrm>
            <a:off x="838199" y="205735"/>
            <a:ext cx="10945305" cy="775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hu-HU" dirty="0">
                <a:solidFill>
                  <a:schemeClr val="dk1"/>
                </a:solidFill>
              </a:rPr>
              <a:t>IV./3. The </a:t>
            </a:r>
            <a:r>
              <a:rPr lang="hu-HU" dirty="0" err="1">
                <a:solidFill>
                  <a:schemeClr val="dk1"/>
                </a:solidFill>
              </a:rPr>
              <a:t>structure</a:t>
            </a:r>
            <a:r>
              <a:rPr lang="hu-HU" dirty="0">
                <a:solidFill>
                  <a:schemeClr val="dk1"/>
                </a:solidFill>
              </a:rPr>
              <a:t> of </a:t>
            </a:r>
            <a:r>
              <a:rPr lang="hu-HU" dirty="0" err="1">
                <a:solidFill>
                  <a:schemeClr val="dk1"/>
                </a:solidFill>
              </a:rPr>
              <a:t>the</a:t>
            </a:r>
            <a:r>
              <a:rPr lang="hu-HU" dirty="0">
                <a:solidFill>
                  <a:schemeClr val="dk1"/>
                </a:solidFill>
              </a:rPr>
              <a:t> </a:t>
            </a:r>
            <a:r>
              <a:rPr lang="hu-HU" dirty="0" err="1">
                <a:solidFill>
                  <a:schemeClr val="dk1"/>
                </a:solidFill>
              </a:rPr>
              <a:t>code</a:t>
            </a:r>
            <a:r>
              <a:rPr lang="hu-HU" dirty="0">
                <a:solidFill>
                  <a:schemeClr val="dk1"/>
                </a:solidFill>
              </a:rPr>
              <a:t>: </a:t>
            </a:r>
            <a:r>
              <a:rPr lang="hu-HU" dirty="0" err="1">
                <a:solidFill>
                  <a:schemeClr val="dk1"/>
                </a:solidFill>
              </a:rPr>
              <a:t>Document</a:t>
            </a:r>
            <a:r>
              <a:rPr lang="hu-HU" dirty="0">
                <a:solidFill>
                  <a:schemeClr val="dk1"/>
                </a:solidFill>
              </a:rPr>
              <a:t> </a:t>
            </a:r>
            <a:r>
              <a:rPr lang="hu-HU" dirty="0" err="1">
                <a:solidFill>
                  <a:schemeClr val="dk1"/>
                </a:solidFill>
              </a:rPr>
              <a:t>Scanner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07" name="Google Shape;207;p31"/>
          <p:cNvSpPr txBox="1">
            <a:spLocks noGrp="1"/>
          </p:cNvSpPr>
          <p:nvPr>
            <p:ph type="body" idx="1"/>
          </p:nvPr>
        </p:nvSpPr>
        <p:spPr>
          <a:xfrm>
            <a:off x="302004" y="1040235"/>
            <a:ext cx="11585196" cy="5612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27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40"/>
              <a:buChar char="•"/>
            </a:pPr>
            <a:r>
              <a:rPr lang="hu-HU" sz="2000" dirty="0" err="1">
                <a:solidFill>
                  <a:schemeClr val="dk1"/>
                </a:solidFill>
              </a:rPr>
              <a:t>It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arranges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coordinate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sets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containing</a:t>
            </a:r>
            <a:r>
              <a:rPr lang="hu-HU" sz="2000" dirty="0">
                <a:solidFill>
                  <a:schemeClr val="dk1"/>
                </a:solidFill>
              </a:rPr>
              <a:t> 4 </a:t>
            </a:r>
            <a:r>
              <a:rPr lang="hu-HU" sz="2000" dirty="0" err="1">
                <a:solidFill>
                  <a:schemeClr val="dk1"/>
                </a:solidFill>
              </a:rPr>
              <a:t>different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coordinates</a:t>
            </a:r>
            <a:r>
              <a:rPr lang="hu-HU" sz="2000" dirty="0">
                <a:solidFill>
                  <a:schemeClr val="dk1"/>
                </a:solidFill>
              </a:rPr>
              <a:t> in a </a:t>
            </a:r>
            <a:r>
              <a:rPr lang="hu-HU" sz="2000" dirty="0" err="1">
                <a:solidFill>
                  <a:schemeClr val="dk1"/>
                </a:solidFill>
              </a:rPr>
              <a:t>logical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order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073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"/>
              <a:buChar char="•"/>
            </a:pPr>
            <a:r>
              <a:rPr lang="hu-HU" sz="2000" dirty="0" err="1">
                <a:solidFill>
                  <a:schemeClr val="dk1"/>
                </a:solidFill>
              </a:rPr>
              <a:t>Its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purpose</a:t>
            </a:r>
            <a:r>
              <a:rPr lang="hu-HU" sz="2000" dirty="0">
                <a:solidFill>
                  <a:schemeClr val="dk1"/>
                </a:solidFill>
              </a:rPr>
              <a:t>: bal felső, jobb felső, bal alsó, jobb alsó sorrendbe állítani a pontokat </a:t>
            </a:r>
            <a:r>
              <a:rPr lang="hu-HU" sz="2000" dirty="0" err="1">
                <a:solidFill>
                  <a:schemeClr val="dk1"/>
                </a:solidFill>
              </a:rPr>
              <a:t>To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arrange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points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into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order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upper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left</a:t>
            </a:r>
            <a:r>
              <a:rPr lang="hu-HU" sz="2000" dirty="0">
                <a:solidFill>
                  <a:schemeClr val="dk1"/>
                </a:solidFill>
              </a:rPr>
              <a:t>, </a:t>
            </a:r>
            <a:r>
              <a:rPr lang="hu-HU" sz="2000" dirty="0" err="1">
                <a:solidFill>
                  <a:schemeClr val="dk1"/>
                </a:solidFill>
              </a:rPr>
              <a:t>upper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right</a:t>
            </a:r>
            <a:r>
              <a:rPr lang="hu-HU" sz="2000" dirty="0">
                <a:solidFill>
                  <a:schemeClr val="dk1"/>
                </a:solidFill>
              </a:rPr>
              <a:t>, </a:t>
            </a:r>
            <a:r>
              <a:rPr lang="hu-HU" sz="2000" dirty="0" err="1">
                <a:solidFill>
                  <a:schemeClr val="dk1"/>
                </a:solidFill>
              </a:rPr>
              <a:t>lower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left</a:t>
            </a:r>
            <a:r>
              <a:rPr lang="hu-HU" sz="2000" dirty="0">
                <a:solidFill>
                  <a:schemeClr val="dk1"/>
                </a:solidFill>
              </a:rPr>
              <a:t> and </a:t>
            </a:r>
            <a:r>
              <a:rPr lang="hu-HU" sz="2000" dirty="0" err="1">
                <a:solidFill>
                  <a:schemeClr val="dk1"/>
                </a:solidFill>
              </a:rPr>
              <a:t>lower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right</a:t>
            </a:r>
            <a:r>
              <a:rPr lang="hu-HU" sz="2000" dirty="0">
                <a:solidFill>
                  <a:schemeClr val="dk1"/>
                </a:solidFill>
              </a:rPr>
              <a:t> .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073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"/>
              <a:buChar char="•"/>
            </a:pPr>
            <a:r>
              <a:rPr lang="hu-HU" sz="2000" dirty="0" err="1">
                <a:solidFill>
                  <a:schemeClr val="dk1"/>
                </a:solidFill>
              </a:rPr>
              <a:t>Returns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coordinates</a:t>
            </a:r>
            <a:endParaRPr sz="2000" dirty="0">
              <a:solidFill>
                <a:schemeClr val="dk1"/>
              </a:solidFill>
            </a:endParaRPr>
          </a:p>
        </p:txBody>
      </p:sp>
      <p:pic>
        <p:nvPicPr>
          <p:cNvPr id="208" name="Google Shape;208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24375" y="2879375"/>
            <a:ext cx="7015000" cy="383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hu-HU" dirty="0" err="1">
                <a:solidFill>
                  <a:schemeClr val="dk1"/>
                </a:solidFill>
              </a:rPr>
              <a:t>Content</a:t>
            </a:r>
            <a:endParaRPr dirty="0"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hu-HU" dirty="0">
                <a:solidFill>
                  <a:schemeClr val="dk1"/>
                </a:solidFill>
              </a:rPr>
              <a:t>I. </a:t>
            </a:r>
            <a:r>
              <a:rPr lang="hu-HU" dirty="0" err="1">
                <a:solidFill>
                  <a:schemeClr val="dk1"/>
                </a:solidFill>
              </a:rPr>
              <a:t>Task</a:t>
            </a:r>
            <a:r>
              <a:rPr lang="hu-HU" dirty="0">
                <a:solidFill>
                  <a:schemeClr val="dk1"/>
                </a:solidFill>
              </a:rPr>
              <a:t> </a:t>
            </a:r>
            <a:r>
              <a:rPr lang="hu-HU" dirty="0" err="1">
                <a:solidFill>
                  <a:schemeClr val="dk1"/>
                </a:solidFill>
              </a:rPr>
              <a:t>Distribution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hu-HU" dirty="0">
                <a:solidFill>
                  <a:schemeClr val="dk1"/>
                </a:solidFill>
              </a:rPr>
              <a:t>II. Project </a:t>
            </a:r>
            <a:r>
              <a:rPr lang="hu-HU" dirty="0" err="1">
                <a:solidFill>
                  <a:schemeClr val="dk1"/>
                </a:solidFill>
              </a:rPr>
              <a:t>manager</a:t>
            </a:r>
            <a:r>
              <a:rPr lang="hu-HU" dirty="0">
                <a:solidFill>
                  <a:schemeClr val="dk1"/>
                </a:solidFill>
              </a:rPr>
              <a:t> </a:t>
            </a:r>
            <a:r>
              <a:rPr lang="hu-HU" dirty="0" err="1">
                <a:solidFill>
                  <a:schemeClr val="dk1"/>
                </a:solidFill>
              </a:rPr>
              <a:t>tool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hu-HU" dirty="0">
                <a:solidFill>
                  <a:schemeClr val="dk1"/>
                </a:solidFill>
              </a:rPr>
              <a:t>III. Text </a:t>
            </a:r>
            <a:r>
              <a:rPr lang="hu-HU" dirty="0" err="1">
                <a:solidFill>
                  <a:schemeClr val="dk1"/>
                </a:solidFill>
              </a:rPr>
              <a:t>Editors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hu-HU" dirty="0">
                <a:solidFill>
                  <a:schemeClr val="dk1"/>
                </a:solidFill>
              </a:rPr>
              <a:t>IV. The </a:t>
            </a:r>
            <a:r>
              <a:rPr lang="hu-HU" dirty="0" err="1">
                <a:solidFill>
                  <a:schemeClr val="dk1"/>
                </a:solidFill>
              </a:rPr>
              <a:t>structure</a:t>
            </a:r>
            <a:r>
              <a:rPr lang="hu-HU" dirty="0">
                <a:solidFill>
                  <a:schemeClr val="dk1"/>
                </a:solidFill>
              </a:rPr>
              <a:t> of </a:t>
            </a:r>
            <a:r>
              <a:rPr lang="hu-HU" dirty="0" err="1">
                <a:solidFill>
                  <a:schemeClr val="dk1"/>
                </a:solidFill>
              </a:rPr>
              <a:t>the</a:t>
            </a:r>
            <a:r>
              <a:rPr lang="hu-HU" dirty="0">
                <a:solidFill>
                  <a:schemeClr val="dk1"/>
                </a:solidFill>
              </a:rPr>
              <a:t> </a:t>
            </a:r>
            <a:r>
              <a:rPr lang="hu-HU" dirty="0" err="1">
                <a:solidFill>
                  <a:schemeClr val="dk1"/>
                </a:solidFill>
              </a:rPr>
              <a:t>code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hu-HU" dirty="0">
                <a:solidFill>
                  <a:schemeClr val="dk1"/>
                </a:solidFill>
              </a:rPr>
              <a:t>V. Testing </a:t>
            </a:r>
            <a:r>
              <a:rPr lang="hu-HU" dirty="0" err="1">
                <a:solidFill>
                  <a:schemeClr val="dk1"/>
                </a:solidFill>
              </a:rPr>
              <a:t>the</a:t>
            </a:r>
            <a:r>
              <a:rPr lang="hu-HU" dirty="0">
                <a:solidFill>
                  <a:schemeClr val="dk1"/>
                </a:solidFill>
              </a:rPr>
              <a:t> </a:t>
            </a:r>
            <a:r>
              <a:rPr lang="hu-HU" dirty="0" err="1">
                <a:solidFill>
                  <a:schemeClr val="dk1"/>
                </a:solidFill>
              </a:rPr>
              <a:t>algorithm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hu-HU" dirty="0">
                <a:solidFill>
                  <a:schemeClr val="dk1"/>
                </a:solidFill>
              </a:rPr>
              <a:t>VI. </a:t>
            </a:r>
            <a:r>
              <a:rPr lang="hu-HU" dirty="0" err="1">
                <a:solidFill>
                  <a:schemeClr val="dk1"/>
                </a:solidFill>
              </a:rPr>
              <a:t>Presentation</a:t>
            </a:r>
            <a:r>
              <a:rPr lang="hu-HU" dirty="0">
                <a:solidFill>
                  <a:schemeClr val="dk1"/>
                </a:solidFill>
              </a:rPr>
              <a:t> of </a:t>
            </a:r>
            <a:r>
              <a:rPr lang="hu-HU" dirty="0" err="1">
                <a:solidFill>
                  <a:schemeClr val="dk1"/>
                </a:solidFill>
              </a:rPr>
              <a:t>the</a:t>
            </a:r>
            <a:r>
              <a:rPr lang="hu-HU" dirty="0">
                <a:solidFill>
                  <a:schemeClr val="dk1"/>
                </a:solidFill>
              </a:rPr>
              <a:t> program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>
            <a:spLocks noGrp="1"/>
          </p:cNvSpPr>
          <p:nvPr>
            <p:ph type="title"/>
          </p:nvPr>
        </p:nvSpPr>
        <p:spPr>
          <a:xfrm>
            <a:off x="838200" y="205735"/>
            <a:ext cx="11049000" cy="775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hu-HU" dirty="0">
                <a:solidFill>
                  <a:schemeClr val="dk1"/>
                </a:solidFill>
              </a:rPr>
              <a:t>IV./3. The </a:t>
            </a:r>
            <a:r>
              <a:rPr lang="hu-HU" dirty="0" err="1">
                <a:solidFill>
                  <a:schemeClr val="dk1"/>
                </a:solidFill>
              </a:rPr>
              <a:t>structure</a:t>
            </a:r>
            <a:r>
              <a:rPr lang="hu-HU" dirty="0">
                <a:solidFill>
                  <a:schemeClr val="dk1"/>
                </a:solidFill>
              </a:rPr>
              <a:t> of </a:t>
            </a:r>
            <a:r>
              <a:rPr lang="hu-HU" dirty="0" err="1">
                <a:solidFill>
                  <a:schemeClr val="dk1"/>
                </a:solidFill>
              </a:rPr>
              <a:t>the</a:t>
            </a:r>
            <a:r>
              <a:rPr lang="hu-HU" dirty="0">
                <a:solidFill>
                  <a:schemeClr val="dk1"/>
                </a:solidFill>
              </a:rPr>
              <a:t> </a:t>
            </a:r>
            <a:r>
              <a:rPr lang="hu-HU" dirty="0" err="1">
                <a:solidFill>
                  <a:schemeClr val="dk1"/>
                </a:solidFill>
              </a:rPr>
              <a:t>code</a:t>
            </a:r>
            <a:r>
              <a:rPr lang="hu-HU" dirty="0">
                <a:solidFill>
                  <a:schemeClr val="dk1"/>
                </a:solidFill>
              </a:rPr>
              <a:t>: </a:t>
            </a:r>
            <a:r>
              <a:rPr lang="hu-HU" dirty="0" err="1">
                <a:solidFill>
                  <a:schemeClr val="dk1"/>
                </a:solidFill>
              </a:rPr>
              <a:t>Document</a:t>
            </a:r>
            <a:r>
              <a:rPr lang="hu-HU" dirty="0">
                <a:solidFill>
                  <a:schemeClr val="dk1"/>
                </a:solidFill>
              </a:rPr>
              <a:t> </a:t>
            </a:r>
            <a:r>
              <a:rPr lang="hu-HU" dirty="0" err="1">
                <a:solidFill>
                  <a:schemeClr val="dk1"/>
                </a:solidFill>
              </a:rPr>
              <a:t>Scanner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14" name="Google Shape;214;p32"/>
          <p:cNvSpPr txBox="1">
            <a:spLocks noGrp="1"/>
          </p:cNvSpPr>
          <p:nvPr>
            <p:ph type="body" idx="1"/>
          </p:nvPr>
        </p:nvSpPr>
        <p:spPr>
          <a:xfrm>
            <a:off x="302004" y="1040235"/>
            <a:ext cx="11585196" cy="5612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073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creates a straight-view version from an image using a perspective transformation</a:t>
            </a:r>
            <a:endParaRPr lang="hu-HU" sz="2000" dirty="0">
              <a:solidFill>
                <a:schemeClr val="dk1"/>
              </a:solidFill>
            </a:endParaRPr>
          </a:p>
          <a:p>
            <a:pPr marL="457200" lvl="0" indent="-3073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"/>
              <a:buChar char="•"/>
            </a:pPr>
            <a:r>
              <a:rPr lang="hu-HU" sz="2000" dirty="0" err="1">
                <a:solidFill>
                  <a:schemeClr val="dk1"/>
                </a:solidFill>
              </a:rPr>
              <a:t>It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arranges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4 </a:t>
            </a:r>
            <a:r>
              <a:rPr lang="hu-HU" sz="2000" dirty="0" err="1">
                <a:solidFill>
                  <a:schemeClr val="dk1"/>
                </a:solidFill>
              </a:rPr>
              <a:t>corner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points</a:t>
            </a:r>
            <a:r>
              <a:rPr lang="hu-HU" sz="2000" dirty="0">
                <a:solidFill>
                  <a:schemeClr val="dk1"/>
                </a:solidFill>
              </a:rPr>
              <a:t> in a </a:t>
            </a:r>
            <a:r>
              <a:rPr lang="hu-HU" sz="2000" dirty="0" err="1">
                <a:solidFill>
                  <a:schemeClr val="dk1"/>
                </a:solidFill>
              </a:rPr>
              <a:t>logical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sequence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073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"/>
              <a:buChar char="•"/>
            </a:pPr>
            <a:r>
              <a:rPr lang="hu-HU" sz="2000" dirty="0" err="1">
                <a:solidFill>
                  <a:schemeClr val="dk1"/>
                </a:solidFill>
              </a:rPr>
              <a:t>it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fits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image </a:t>
            </a:r>
            <a:r>
              <a:rPr lang="hu-HU" sz="2000" dirty="0" err="1">
                <a:solidFill>
                  <a:schemeClr val="dk1"/>
                </a:solidFill>
              </a:rPr>
              <a:t>into</a:t>
            </a:r>
            <a:r>
              <a:rPr lang="hu-HU" sz="2000" dirty="0">
                <a:solidFill>
                  <a:schemeClr val="dk1"/>
                </a:solidFill>
              </a:rPr>
              <a:t> a </a:t>
            </a:r>
            <a:r>
              <a:rPr lang="hu-HU" sz="2000" dirty="0" err="1">
                <a:solidFill>
                  <a:schemeClr val="dk1"/>
                </a:solidFill>
              </a:rPr>
              <a:t>rectangle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using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new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corner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coordinates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073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"/>
              <a:buChar char="•"/>
            </a:pPr>
            <a:r>
              <a:rPr lang="hu-HU" sz="2000" dirty="0">
                <a:solidFill>
                  <a:schemeClr val="dk1"/>
                </a:solidFill>
              </a:rPr>
              <a:t>The </a:t>
            </a:r>
            <a:r>
              <a:rPr lang="hu-HU" sz="2000" dirty="0" err="1">
                <a:solidFill>
                  <a:schemeClr val="dk1"/>
                </a:solidFill>
              </a:rPr>
              <a:t>matrix</a:t>
            </a:r>
            <a:r>
              <a:rPr lang="hu-HU" sz="2000" dirty="0">
                <a:solidFill>
                  <a:schemeClr val="dk1"/>
                </a:solidFill>
              </a:rPr>
              <a:t> displays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distorted</a:t>
            </a:r>
            <a:r>
              <a:rPr lang="hu-HU" sz="2000" dirty="0">
                <a:solidFill>
                  <a:schemeClr val="dk1"/>
                </a:solidFill>
              </a:rPr>
              <a:t> image in a </a:t>
            </a:r>
            <a:r>
              <a:rPr lang="hu-HU" sz="2000" dirty="0" err="1">
                <a:solidFill>
                  <a:schemeClr val="dk1"/>
                </a:solidFill>
              </a:rPr>
              <a:t>clear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way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073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"/>
              <a:buChar char="•"/>
            </a:pPr>
            <a:r>
              <a:rPr lang="hu-HU" sz="2000" dirty="0" err="1">
                <a:solidFill>
                  <a:schemeClr val="dk1"/>
                </a:solidFill>
              </a:rPr>
              <a:t>It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cuts</a:t>
            </a:r>
            <a:r>
              <a:rPr lang="hu-HU" sz="2000" dirty="0">
                <a:solidFill>
                  <a:schemeClr val="dk1"/>
                </a:solidFill>
              </a:rPr>
              <a:t> 20 </a:t>
            </a:r>
            <a:r>
              <a:rPr lang="hu-HU" sz="2000" dirty="0" err="1">
                <a:solidFill>
                  <a:schemeClr val="dk1"/>
                </a:solidFill>
              </a:rPr>
              <a:t>pixels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off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edge</a:t>
            </a:r>
            <a:r>
              <a:rPr lang="hu-HU" sz="2000" dirty="0">
                <a:solidFill>
                  <a:schemeClr val="dk1"/>
                </a:solidFill>
              </a:rPr>
              <a:t> of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image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073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"/>
              <a:buChar char="•"/>
            </a:pPr>
            <a:r>
              <a:rPr lang="hu-HU" sz="2000" dirty="0" err="1">
                <a:solidFill>
                  <a:schemeClr val="dk1"/>
                </a:solidFill>
              </a:rPr>
              <a:t>It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resizes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image </a:t>
            </a:r>
            <a:r>
              <a:rPr lang="hu-HU" sz="2000" dirty="0" err="1">
                <a:solidFill>
                  <a:schemeClr val="dk1"/>
                </a:solidFill>
              </a:rPr>
              <a:t>to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previously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given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size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073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"/>
              <a:buChar char="•"/>
            </a:pPr>
            <a:r>
              <a:rPr lang="hu-HU" sz="2000" dirty="0" err="1">
                <a:solidFill>
                  <a:schemeClr val="dk1"/>
                </a:solidFill>
              </a:rPr>
              <a:t>Returns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streamlined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picture</a:t>
            </a:r>
            <a:endParaRPr sz="2000" dirty="0">
              <a:solidFill>
                <a:schemeClr val="dk1"/>
              </a:solidFill>
            </a:endParaRPr>
          </a:p>
        </p:txBody>
      </p:sp>
      <p:pic>
        <p:nvPicPr>
          <p:cNvPr id="215" name="Google Shape;21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60400" y="3864100"/>
            <a:ext cx="7656175" cy="284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>
            <a:spLocks noGrp="1"/>
          </p:cNvSpPr>
          <p:nvPr>
            <p:ph type="title"/>
          </p:nvPr>
        </p:nvSpPr>
        <p:spPr>
          <a:xfrm>
            <a:off x="838200" y="205735"/>
            <a:ext cx="11049000" cy="775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hu-HU" dirty="0">
                <a:solidFill>
                  <a:schemeClr val="dk1"/>
                </a:solidFill>
              </a:rPr>
              <a:t>IV./3. The </a:t>
            </a:r>
            <a:r>
              <a:rPr lang="hu-HU" dirty="0" err="1">
                <a:solidFill>
                  <a:schemeClr val="dk1"/>
                </a:solidFill>
              </a:rPr>
              <a:t>structure</a:t>
            </a:r>
            <a:r>
              <a:rPr lang="hu-HU" dirty="0">
                <a:solidFill>
                  <a:schemeClr val="dk1"/>
                </a:solidFill>
              </a:rPr>
              <a:t> of </a:t>
            </a:r>
            <a:r>
              <a:rPr lang="hu-HU" dirty="0" err="1">
                <a:solidFill>
                  <a:schemeClr val="dk1"/>
                </a:solidFill>
              </a:rPr>
              <a:t>the</a:t>
            </a:r>
            <a:r>
              <a:rPr lang="hu-HU" dirty="0">
                <a:solidFill>
                  <a:schemeClr val="dk1"/>
                </a:solidFill>
              </a:rPr>
              <a:t> </a:t>
            </a:r>
            <a:r>
              <a:rPr lang="hu-HU" dirty="0" err="1">
                <a:solidFill>
                  <a:schemeClr val="dk1"/>
                </a:solidFill>
              </a:rPr>
              <a:t>code</a:t>
            </a:r>
            <a:r>
              <a:rPr lang="hu-HU" dirty="0">
                <a:solidFill>
                  <a:schemeClr val="dk1"/>
                </a:solidFill>
              </a:rPr>
              <a:t>: </a:t>
            </a:r>
            <a:r>
              <a:rPr lang="hu-HU" dirty="0" err="1">
                <a:solidFill>
                  <a:schemeClr val="dk1"/>
                </a:solidFill>
              </a:rPr>
              <a:t>Document</a:t>
            </a:r>
            <a:r>
              <a:rPr lang="hu-HU" dirty="0">
                <a:solidFill>
                  <a:schemeClr val="dk1"/>
                </a:solidFill>
              </a:rPr>
              <a:t> </a:t>
            </a:r>
            <a:r>
              <a:rPr lang="hu-HU" dirty="0" err="1">
                <a:solidFill>
                  <a:schemeClr val="dk1"/>
                </a:solidFill>
              </a:rPr>
              <a:t>Scanner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21" name="Google Shape;221;p33"/>
          <p:cNvSpPr txBox="1">
            <a:spLocks noGrp="1"/>
          </p:cNvSpPr>
          <p:nvPr>
            <p:ph type="body" idx="1"/>
          </p:nvPr>
        </p:nvSpPr>
        <p:spPr>
          <a:xfrm>
            <a:off x="302004" y="1040235"/>
            <a:ext cx="11585196" cy="5612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073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"/>
              <a:buChar char="•"/>
            </a:pPr>
            <a:r>
              <a:rPr lang="hu-HU" sz="2000" dirty="0">
                <a:solidFill>
                  <a:schemeClr val="dk1"/>
                </a:solidFill>
              </a:rPr>
              <a:t>A </a:t>
            </a:r>
            <a:r>
              <a:rPr lang="hu-HU" sz="2000" dirty="0" err="1">
                <a:solidFill>
                  <a:schemeClr val="dk1"/>
                </a:solidFill>
              </a:rPr>
              <a:t>function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that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puts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images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next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to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each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other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073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"/>
              <a:buChar char="•"/>
            </a:pPr>
            <a:r>
              <a:rPr lang="hu-HU" sz="2000" dirty="0" err="1">
                <a:solidFill>
                  <a:schemeClr val="dk1"/>
                </a:solidFill>
              </a:rPr>
              <a:t>It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en-US" sz="2000" dirty="0">
                <a:solidFill>
                  <a:schemeClr val="dk1"/>
                </a:solidFill>
              </a:rPr>
              <a:t>rearranges the images proportionally and arranges them as a single image</a:t>
            </a:r>
            <a:endParaRPr sz="2000" dirty="0">
              <a:solidFill>
                <a:schemeClr val="dk1"/>
              </a:solidFill>
            </a:endParaRPr>
          </a:p>
        </p:txBody>
      </p:sp>
      <p:pic>
        <p:nvPicPr>
          <p:cNvPr id="222" name="Google Shape;222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05499" y="2009748"/>
            <a:ext cx="8840601" cy="470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>
            <a:spLocks noGrp="1"/>
          </p:cNvSpPr>
          <p:nvPr>
            <p:ph type="title"/>
          </p:nvPr>
        </p:nvSpPr>
        <p:spPr>
          <a:xfrm>
            <a:off x="838199" y="205735"/>
            <a:ext cx="11435499" cy="775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hu-HU" dirty="0">
                <a:solidFill>
                  <a:schemeClr val="dk1"/>
                </a:solidFill>
              </a:rPr>
              <a:t>IV./3. The </a:t>
            </a:r>
            <a:r>
              <a:rPr lang="hu-HU" dirty="0" err="1">
                <a:solidFill>
                  <a:schemeClr val="dk1"/>
                </a:solidFill>
              </a:rPr>
              <a:t>structure</a:t>
            </a:r>
            <a:r>
              <a:rPr lang="hu-HU" dirty="0">
                <a:solidFill>
                  <a:schemeClr val="dk1"/>
                </a:solidFill>
              </a:rPr>
              <a:t> of </a:t>
            </a:r>
            <a:r>
              <a:rPr lang="hu-HU" dirty="0" err="1">
                <a:solidFill>
                  <a:schemeClr val="dk1"/>
                </a:solidFill>
              </a:rPr>
              <a:t>the</a:t>
            </a:r>
            <a:r>
              <a:rPr lang="hu-HU" dirty="0">
                <a:solidFill>
                  <a:schemeClr val="dk1"/>
                </a:solidFill>
              </a:rPr>
              <a:t> </a:t>
            </a:r>
            <a:r>
              <a:rPr lang="hu-HU" dirty="0" err="1">
                <a:solidFill>
                  <a:schemeClr val="dk1"/>
                </a:solidFill>
              </a:rPr>
              <a:t>code</a:t>
            </a:r>
            <a:r>
              <a:rPr lang="hu-HU" dirty="0">
                <a:solidFill>
                  <a:schemeClr val="dk1"/>
                </a:solidFill>
              </a:rPr>
              <a:t> : </a:t>
            </a:r>
            <a:r>
              <a:rPr lang="hu-HU" dirty="0" err="1">
                <a:solidFill>
                  <a:schemeClr val="dk1"/>
                </a:solidFill>
              </a:rPr>
              <a:t>Document</a:t>
            </a:r>
            <a:r>
              <a:rPr lang="hu-HU" dirty="0">
                <a:solidFill>
                  <a:schemeClr val="dk1"/>
                </a:solidFill>
              </a:rPr>
              <a:t> </a:t>
            </a:r>
            <a:r>
              <a:rPr lang="hu-HU" dirty="0" err="1">
                <a:solidFill>
                  <a:schemeClr val="dk1"/>
                </a:solidFill>
              </a:rPr>
              <a:t>Scanner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28" name="Google Shape;228;p34"/>
          <p:cNvSpPr txBox="1">
            <a:spLocks noGrp="1"/>
          </p:cNvSpPr>
          <p:nvPr>
            <p:ph type="body" idx="1"/>
          </p:nvPr>
        </p:nvSpPr>
        <p:spPr>
          <a:xfrm>
            <a:off x="285226" y="981512"/>
            <a:ext cx="11585196" cy="5603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27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40"/>
              <a:buChar char="•"/>
            </a:pPr>
            <a:r>
              <a:rPr lang="hu-HU" sz="2000" dirty="0" err="1">
                <a:solidFill>
                  <a:schemeClr val="dk1"/>
                </a:solidFill>
              </a:rPr>
              <a:t>executes</a:t>
            </a:r>
            <a:r>
              <a:rPr lang="hu-HU" sz="2000" dirty="0">
                <a:solidFill>
                  <a:schemeClr val="dk1"/>
                </a:solidFill>
              </a:rPr>
              <a:t> a </a:t>
            </a:r>
            <a:r>
              <a:rPr lang="hu-HU" sz="2000" dirty="0" err="1">
                <a:solidFill>
                  <a:schemeClr val="dk1"/>
                </a:solidFill>
              </a:rPr>
              <a:t>real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time</a:t>
            </a:r>
            <a:r>
              <a:rPr lang="hu-HU" sz="2000" dirty="0">
                <a:solidFill>
                  <a:schemeClr val="dk1"/>
                </a:solidFill>
              </a:rPr>
              <a:t> image </a:t>
            </a:r>
            <a:r>
              <a:rPr lang="hu-HU" sz="2000" dirty="0" err="1">
                <a:solidFill>
                  <a:schemeClr val="dk1"/>
                </a:solidFill>
              </a:rPr>
              <a:t>processing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073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"/>
              <a:buChar char="•"/>
            </a:pPr>
            <a:r>
              <a:rPr lang="hu-HU" sz="2000" dirty="0" err="1">
                <a:solidFill>
                  <a:schemeClr val="dk1"/>
                </a:solidFill>
              </a:rPr>
              <a:t>resizes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to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given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size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073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"/>
              <a:buChar char="•"/>
            </a:pPr>
            <a:r>
              <a:rPr lang="hu-HU" sz="2000" dirty="0" err="1">
                <a:solidFill>
                  <a:schemeClr val="dk1"/>
                </a:solidFill>
              </a:rPr>
              <a:t>creates</a:t>
            </a:r>
            <a:r>
              <a:rPr lang="hu-HU" sz="2000" dirty="0">
                <a:solidFill>
                  <a:schemeClr val="dk1"/>
                </a:solidFill>
              </a:rPr>
              <a:t> a </a:t>
            </a:r>
            <a:r>
              <a:rPr lang="hu-HU" sz="2000" dirty="0" err="1">
                <a:solidFill>
                  <a:schemeClr val="dk1"/>
                </a:solidFill>
              </a:rPr>
              <a:t>copy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073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"/>
              <a:buChar char="•"/>
            </a:pPr>
            <a:r>
              <a:rPr lang="hu-HU" sz="2000" dirty="0" err="1">
                <a:solidFill>
                  <a:schemeClr val="dk1"/>
                </a:solidFill>
              </a:rPr>
              <a:t>preprocessing</a:t>
            </a:r>
            <a:endParaRPr lang="hu-HU" sz="2000" dirty="0">
              <a:solidFill>
                <a:schemeClr val="dk1"/>
              </a:solidFill>
            </a:endParaRPr>
          </a:p>
          <a:p>
            <a:pPr marL="457200" lvl="0" indent="-3073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"/>
              <a:buChar char="•"/>
            </a:pPr>
            <a:r>
              <a:rPr lang="hu-HU" sz="2000" dirty="0" err="1">
                <a:solidFill>
                  <a:schemeClr val="dk1"/>
                </a:solidFill>
              </a:rPr>
              <a:t>search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for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biggest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contour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073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"/>
              <a:buChar char="•"/>
            </a:pPr>
            <a:r>
              <a:rPr lang="hu-HU" sz="2000" dirty="0" err="1">
                <a:solidFill>
                  <a:schemeClr val="dk1"/>
                </a:solidFill>
              </a:rPr>
              <a:t>Perspective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correction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073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"/>
              <a:buChar char="•"/>
            </a:pPr>
            <a:r>
              <a:rPr lang="hu-HU" sz="2000" dirty="0" err="1">
                <a:solidFill>
                  <a:schemeClr val="dk1"/>
                </a:solidFill>
              </a:rPr>
              <a:t>Compilation</a:t>
            </a:r>
            <a:r>
              <a:rPr lang="hu-HU" sz="2000" dirty="0">
                <a:solidFill>
                  <a:schemeClr val="dk1"/>
                </a:solidFill>
              </a:rPr>
              <a:t> of </a:t>
            </a:r>
            <a:r>
              <a:rPr lang="hu-HU" sz="2000" dirty="0" err="1">
                <a:solidFill>
                  <a:schemeClr val="dk1"/>
                </a:solidFill>
              </a:rPr>
              <a:t>images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073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"/>
              <a:buChar char="•"/>
            </a:pPr>
            <a:r>
              <a:rPr lang="hu-HU" sz="2000" dirty="0">
                <a:solidFill>
                  <a:schemeClr val="dk1"/>
                </a:solidFill>
              </a:rPr>
              <a:t>displaying</a:t>
            </a:r>
            <a:endParaRPr sz="2000" dirty="0">
              <a:solidFill>
                <a:schemeClr val="dk1"/>
              </a:solidFill>
            </a:endParaRPr>
          </a:p>
        </p:txBody>
      </p:sp>
      <p:pic>
        <p:nvPicPr>
          <p:cNvPr id="229" name="Google Shape;229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4454" y="2432690"/>
            <a:ext cx="4829175" cy="42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>
            <a:spLocks noGrp="1"/>
          </p:cNvSpPr>
          <p:nvPr>
            <p:ph type="title"/>
          </p:nvPr>
        </p:nvSpPr>
        <p:spPr>
          <a:xfrm>
            <a:off x="838199" y="205735"/>
            <a:ext cx="10964159" cy="775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hu-HU" dirty="0">
                <a:solidFill>
                  <a:schemeClr val="dk1"/>
                </a:solidFill>
              </a:rPr>
              <a:t>IV./3. The </a:t>
            </a:r>
            <a:r>
              <a:rPr lang="hu-HU" dirty="0" err="1">
                <a:solidFill>
                  <a:schemeClr val="dk1"/>
                </a:solidFill>
              </a:rPr>
              <a:t>structure</a:t>
            </a:r>
            <a:r>
              <a:rPr lang="hu-HU" dirty="0">
                <a:solidFill>
                  <a:schemeClr val="dk1"/>
                </a:solidFill>
              </a:rPr>
              <a:t> of </a:t>
            </a:r>
            <a:r>
              <a:rPr lang="hu-HU" dirty="0" err="1">
                <a:solidFill>
                  <a:schemeClr val="dk1"/>
                </a:solidFill>
              </a:rPr>
              <a:t>the</a:t>
            </a:r>
            <a:r>
              <a:rPr lang="hu-HU" dirty="0">
                <a:solidFill>
                  <a:schemeClr val="dk1"/>
                </a:solidFill>
              </a:rPr>
              <a:t> </a:t>
            </a:r>
            <a:r>
              <a:rPr lang="hu-HU" dirty="0" err="1">
                <a:solidFill>
                  <a:schemeClr val="dk1"/>
                </a:solidFill>
              </a:rPr>
              <a:t>code</a:t>
            </a:r>
            <a:r>
              <a:rPr lang="hu-HU" dirty="0">
                <a:solidFill>
                  <a:schemeClr val="dk1"/>
                </a:solidFill>
              </a:rPr>
              <a:t>: </a:t>
            </a:r>
            <a:r>
              <a:rPr lang="hu-HU" dirty="0" err="1">
                <a:solidFill>
                  <a:schemeClr val="dk1"/>
                </a:solidFill>
              </a:rPr>
              <a:t>Document</a:t>
            </a:r>
            <a:r>
              <a:rPr lang="hu-HU" dirty="0">
                <a:solidFill>
                  <a:schemeClr val="dk1"/>
                </a:solidFill>
              </a:rPr>
              <a:t> </a:t>
            </a:r>
            <a:r>
              <a:rPr lang="hu-HU" dirty="0" err="1">
                <a:solidFill>
                  <a:schemeClr val="dk1"/>
                </a:solidFill>
              </a:rPr>
              <a:t>Scanner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35" name="Google Shape;235;p35"/>
          <p:cNvSpPr txBox="1">
            <a:spLocks noGrp="1"/>
          </p:cNvSpPr>
          <p:nvPr>
            <p:ph type="body" idx="1"/>
          </p:nvPr>
        </p:nvSpPr>
        <p:spPr>
          <a:xfrm>
            <a:off x="285226" y="981512"/>
            <a:ext cx="11585196" cy="5603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</a:pPr>
            <a:r>
              <a:rPr lang="hu-HU" dirty="0" err="1">
                <a:solidFill>
                  <a:schemeClr val="dk1"/>
                </a:solidFill>
              </a:rPr>
              <a:t>Uppon</a:t>
            </a:r>
            <a:r>
              <a:rPr lang="hu-HU" dirty="0">
                <a:solidFill>
                  <a:schemeClr val="dk1"/>
                </a:solidFill>
              </a:rPr>
              <a:t> </a:t>
            </a:r>
            <a:r>
              <a:rPr lang="hu-HU" dirty="0" err="1">
                <a:solidFill>
                  <a:schemeClr val="dk1"/>
                </a:solidFill>
              </a:rPr>
              <a:t>pressing</a:t>
            </a:r>
            <a:r>
              <a:rPr lang="hu-HU" dirty="0">
                <a:solidFill>
                  <a:schemeClr val="dk1"/>
                </a:solidFill>
              </a:rPr>
              <a:t> </a:t>
            </a:r>
            <a:r>
              <a:rPr lang="hu-HU" dirty="0" err="1">
                <a:solidFill>
                  <a:schemeClr val="dk1"/>
                </a:solidFill>
              </a:rPr>
              <a:t>the</a:t>
            </a:r>
            <a:r>
              <a:rPr lang="hu-HU" dirty="0">
                <a:solidFill>
                  <a:schemeClr val="dk1"/>
                </a:solidFill>
              </a:rPr>
              <a:t> „q” </a:t>
            </a:r>
            <a:r>
              <a:rPr lang="hu-HU" dirty="0" err="1">
                <a:solidFill>
                  <a:schemeClr val="dk1"/>
                </a:solidFill>
              </a:rPr>
              <a:t>key</a:t>
            </a:r>
            <a:r>
              <a:rPr lang="hu-HU" dirty="0">
                <a:solidFill>
                  <a:schemeClr val="dk1"/>
                </a:solidFill>
              </a:rPr>
              <a:t>, </a:t>
            </a:r>
            <a:r>
              <a:rPr lang="hu-HU" dirty="0" err="1">
                <a:solidFill>
                  <a:schemeClr val="dk1"/>
                </a:solidFill>
              </a:rPr>
              <a:t>the</a:t>
            </a:r>
            <a:r>
              <a:rPr lang="hu-HU" dirty="0">
                <a:solidFill>
                  <a:schemeClr val="dk1"/>
                </a:solidFill>
              </a:rPr>
              <a:t> program </a:t>
            </a:r>
            <a:r>
              <a:rPr lang="hu-HU" dirty="0" err="1">
                <a:solidFill>
                  <a:schemeClr val="dk1"/>
                </a:solidFill>
              </a:rPr>
              <a:t>terminates</a:t>
            </a:r>
            <a:r>
              <a:rPr lang="hu-HU" dirty="0">
                <a:solidFill>
                  <a:schemeClr val="dk1"/>
                </a:solidFill>
              </a:rPr>
              <a:t> </a:t>
            </a:r>
            <a:r>
              <a:rPr lang="hu-HU" dirty="0" err="1">
                <a:solidFill>
                  <a:schemeClr val="dk1"/>
                </a:solidFill>
              </a:rPr>
              <a:t>the</a:t>
            </a:r>
            <a:r>
              <a:rPr lang="hu-HU" dirty="0">
                <a:solidFill>
                  <a:schemeClr val="dk1"/>
                </a:solidFill>
              </a:rPr>
              <a:t> </a:t>
            </a:r>
            <a:r>
              <a:rPr lang="hu-HU" dirty="0" err="1">
                <a:solidFill>
                  <a:schemeClr val="dk1"/>
                </a:solidFill>
              </a:rPr>
              <a:t>cycle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</a:pPr>
            <a:r>
              <a:rPr lang="hu-HU" dirty="0" err="1">
                <a:solidFill>
                  <a:schemeClr val="dk1"/>
                </a:solidFill>
              </a:rPr>
              <a:t>Uppon</a:t>
            </a:r>
            <a:r>
              <a:rPr lang="hu-HU" dirty="0">
                <a:solidFill>
                  <a:schemeClr val="dk1"/>
                </a:solidFill>
              </a:rPr>
              <a:t> </a:t>
            </a:r>
            <a:r>
              <a:rPr lang="hu-HU" dirty="0" err="1">
                <a:solidFill>
                  <a:schemeClr val="dk1"/>
                </a:solidFill>
              </a:rPr>
              <a:t>pressing</a:t>
            </a:r>
            <a:r>
              <a:rPr lang="hu-HU" dirty="0">
                <a:solidFill>
                  <a:schemeClr val="dk1"/>
                </a:solidFill>
              </a:rPr>
              <a:t> </a:t>
            </a:r>
            <a:r>
              <a:rPr lang="hu-HU" dirty="0" err="1">
                <a:solidFill>
                  <a:schemeClr val="dk1"/>
                </a:solidFill>
              </a:rPr>
              <a:t>the</a:t>
            </a:r>
            <a:r>
              <a:rPr lang="hu-HU" dirty="0">
                <a:solidFill>
                  <a:schemeClr val="dk1"/>
                </a:solidFill>
              </a:rPr>
              <a:t> „s” </a:t>
            </a:r>
            <a:r>
              <a:rPr lang="hu-HU" dirty="0" err="1">
                <a:solidFill>
                  <a:schemeClr val="dk1"/>
                </a:solidFill>
              </a:rPr>
              <a:t>key</a:t>
            </a:r>
            <a:r>
              <a:rPr lang="hu-HU" dirty="0">
                <a:solidFill>
                  <a:schemeClr val="dk1"/>
                </a:solidFill>
              </a:rPr>
              <a:t>, </a:t>
            </a:r>
            <a:r>
              <a:rPr lang="hu-HU" dirty="0" err="1">
                <a:solidFill>
                  <a:schemeClr val="dk1"/>
                </a:solidFill>
              </a:rPr>
              <a:t>the</a:t>
            </a:r>
            <a:r>
              <a:rPr lang="hu-HU" dirty="0">
                <a:solidFill>
                  <a:schemeClr val="dk1"/>
                </a:solidFill>
              </a:rPr>
              <a:t> program </a:t>
            </a:r>
            <a:r>
              <a:rPr lang="hu-HU" dirty="0" err="1">
                <a:solidFill>
                  <a:schemeClr val="dk1"/>
                </a:solidFill>
              </a:rPr>
              <a:t>saves</a:t>
            </a:r>
            <a:r>
              <a:rPr lang="hu-HU" dirty="0">
                <a:solidFill>
                  <a:schemeClr val="dk1"/>
                </a:solidFill>
              </a:rPr>
              <a:t> </a:t>
            </a:r>
            <a:r>
              <a:rPr lang="hu-HU" dirty="0" err="1">
                <a:solidFill>
                  <a:schemeClr val="dk1"/>
                </a:solidFill>
              </a:rPr>
              <a:t>the</a:t>
            </a:r>
            <a:r>
              <a:rPr lang="hu-HU" dirty="0">
                <a:solidFill>
                  <a:schemeClr val="dk1"/>
                </a:solidFill>
              </a:rPr>
              <a:t> </a:t>
            </a:r>
            <a:r>
              <a:rPr lang="hu-HU" dirty="0" err="1">
                <a:solidFill>
                  <a:schemeClr val="dk1"/>
                </a:solidFill>
              </a:rPr>
              <a:t>current</a:t>
            </a:r>
            <a:r>
              <a:rPr lang="hu-HU" dirty="0">
                <a:solidFill>
                  <a:schemeClr val="dk1"/>
                </a:solidFill>
              </a:rPr>
              <a:t> image</a:t>
            </a:r>
            <a:endParaRPr dirty="0">
              <a:solidFill>
                <a:schemeClr val="dk1"/>
              </a:solidFill>
            </a:endParaRPr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</a:pPr>
            <a:r>
              <a:rPr lang="hu-HU" dirty="0">
                <a:solidFill>
                  <a:schemeClr val="dk1"/>
                </a:solidFill>
              </a:rPr>
              <a:t>Displays a </a:t>
            </a:r>
            <a:r>
              <a:rPr lang="hu-HU" dirty="0" err="1">
                <a:solidFill>
                  <a:schemeClr val="dk1"/>
                </a:solidFill>
              </a:rPr>
              <a:t>green</a:t>
            </a:r>
            <a:r>
              <a:rPr lang="hu-HU" dirty="0">
                <a:solidFill>
                  <a:schemeClr val="dk1"/>
                </a:solidFill>
              </a:rPr>
              <a:t> </a:t>
            </a:r>
            <a:r>
              <a:rPr lang="hu-HU" dirty="0" err="1">
                <a:solidFill>
                  <a:schemeClr val="dk1"/>
                </a:solidFill>
              </a:rPr>
              <a:t>rectangle</a:t>
            </a:r>
            <a:r>
              <a:rPr lang="hu-HU" dirty="0">
                <a:solidFill>
                  <a:schemeClr val="dk1"/>
                </a:solidFill>
              </a:rPr>
              <a:t>, displays </a:t>
            </a:r>
            <a:r>
              <a:rPr lang="hu-HU" dirty="0" err="1">
                <a:solidFill>
                  <a:schemeClr val="dk1"/>
                </a:solidFill>
              </a:rPr>
              <a:t>the</a:t>
            </a:r>
            <a:r>
              <a:rPr lang="hu-HU" dirty="0">
                <a:solidFill>
                  <a:schemeClr val="dk1"/>
                </a:solidFill>
              </a:rPr>
              <a:t> text „</a:t>
            </a:r>
            <a:r>
              <a:rPr lang="hu-HU" dirty="0" err="1">
                <a:solidFill>
                  <a:schemeClr val="dk1"/>
                </a:solidFill>
              </a:rPr>
              <a:t>Scan</a:t>
            </a:r>
            <a:r>
              <a:rPr lang="hu-HU" dirty="0">
                <a:solidFill>
                  <a:schemeClr val="dk1"/>
                </a:solidFill>
              </a:rPr>
              <a:t> </a:t>
            </a:r>
            <a:r>
              <a:rPr lang="hu-HU" dirty="0" err="1">
                <a:solidFill>
                  <a:schemeClr val="dk1"/>
                </a:solidFill>
              </a:rPr>
              <a:t>Saved</a:t>
            </a:r>
            <a:r>
              <a:rPr lang="hu-HU" dirty="0">
                <a:solidFill>
                  <a:schemeClr val="dk1"/>
                </a:solidFill>
              </a:rPr>
              <a:t>”, shows </a:t>
            </a:r>
            <a:r>
              <a:rPr lang="hu-HU" dirty="0" err="1">
                <a:solidFill>
                  <a:schemeClr val="dk1"/>
                </a:solidFill>
              </a:rPr>
              <a:t>the</a:t>
            </a:r>
            <a:r>
              <a:rPr lang="hu-HU" dirty="0">
                <a:solidFill>
                  <a:schemeClr val="dk1"/>
                </a:solidFill>
              </a:rPr>
              <a:t> </a:t>
            </a:r>
            <a:r>
              <a:rPr lang="hu-HU" dirty="0" err="1">
                <a:solidFill>
                  <a:schemeClr val="dk1"/>
                </a:solidFill>
              </a:rPr>
              <a:t>saved</a:t>
            </a:r>
            <a:r>
              <a:rPr lang="hu-HU" dirty="0">
                <a:solidFill>
                  <a:schemeClr val="dk1"/>
                </a:solidFill>
              </a:rPr>
              <a:t> image in a </a:t>
            </a:r>
            <a:r>
              <a:rPr lang="hu-HU" dirty="0" err="1">
                <a:solidFill>
                  <a:schemeClr val="dk1"/>
                </a:solidFill>
              </a:rPr>
              <a:t>different</a:t>
            </a:r>
            <a:r>
              <a:rPr lang="hu-HU" dirty="0">
                <a:solidFill>
                  <a:schemeClr val="dk1"/>
                </a:solidFill>
              </a:rPr>
              <a:t> </a:t>
            </a:r>
            <a:r>
              <a:rPr lang="hu-HU" dirty="0" err="1">
                <a:solidFill>
                  <a:schemeClr val="dk1"/>
                </a:solidFill>
              </a:rPr>
              <a:t>window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236" name="Google Shape;23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4398" y="3491148"/>
            <a:ext cx="9901875" cy="32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>
            <a:spLocks noGrp="1"/>
          </p:cNvSpPr>
          <p:nvPr>
            <p:ph type="title"/>
          </p:nvPr>
        </p:nvSpPr>
        <p:spPr>
          <a:xfrm>
            <a:off x="1141738" y="247025"/>
            <a:ext cx="11050262" cy="10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>
              <a:buClr>
                <a:schemeClr val="dk1"/>
              </a:buClr>
              <a:buSzPts val="4400"/>
            </a:pPr>
            <a:r>
              <a:rPr lang="hu-HU" dirty="0">
                <a:solidFill>
                  <a:schemeClr val="dk1"/>
                </a:solidFill>
              </a:rPr>
              <a:t>V./3. Testing </a:t>
            </a:r>
            <a:r>
              <a:rPr lang="hu-HU" dirty="0" err="1">
                <a:solidFill>
                  <a:schemeClr val="dk1"/>
                </a:solidFill>
              </a:rPr>
              <a:t>the</a:t>
            </a:r>
            <a:r>
              <a:rPr lang="hu-HU" dirty="0">
                <a:solidFill>
                  <a:schemeClr val="dk1"/>
                </a:solidFill>
              </a:rPr>
              <a:t> </a:t>
            </a:r>
            <a:r>
              <a:rPr lang="hu-HU" dirty="0" err="1">
                <a:solidFill>
                  <a:schemeClr val="dk1"/>
                </a:solidFill>
              </a:rPr>
              <a:t>algorithm</a:t>
            </a:r>
            <a:r>
              <a:rPr lang="hu-HU" dirty="0">
                <a:solidFill>
                  <a:schemeClr val="dk1"/>
                </a:solidFill>
              </a:rPr>
              <a:t> : </a:t>
            </a:r>
            <a:r>
              <a:rPr lang="hu-HU" dirty="0" err="1">
                <a:solidFill>
                  <a:schemeClr val="dk1"/>
                </a:solidFill>
              </a:rPr>
              <a:t>Document</a:t>
            </a:r>
            <a:r>
              <a:rPr lang="hu-HU" dirty="0">
                <a:solidFill>
                  <a:schemeClr val="dk1"/>
                </a:solidFill>
              </a:rPr>
              <a:t> </a:t>
            </a:r>
            <a:r>
              <a:rPr lang="hu-HU" dirty="0" err="1">
                <a:solidFill>
                  <a:schemeClr val="dk1"/>
                </a:solidFill>
              </a:rPr>
              <a:t>Scanner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42" name="Google Shape;242;p36"/>
          <p:cNvSpPr txBox="1">
            <a:spLocks noGrp="1"/>
          </p:cNvSpPr>
          <p:nvPr>
            <p:ph type="body" idx="1"/>
          </p:nvPr>
        </p:nvSpPr>
        <p:spPr>
          <a:xfrm>
            <a:off x="1159575" y="1253525"/>
            <a:ext cx="9873000" cy="52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hu-HU" sz="3000" dirty="0">
                <a:solidFill>
                  <a:schemeClr val="dk1"/>
                </a:solidFill>
              </a:rPr>
              <a:t>Testing </a:t>
            </a:r>
            <a:r>
              <a:rPr lang="hu-HU" sz="3000" dirty="0" err="1">
                <a:solidFill>
                  <a:schemeClr val="dk1"/>
                </a:solidFill>
              </a:rPr>
              <a:t>opportunities</a:t>
            </a:r>
            <a:r>
              <a:rPr lang="hu-HU" sz="3000" dirty="0">
                <a:solidFill>
                  <a:schemeClr val="dk1"/>
                </a:solidFill>
              </a:rPr>
              <a:t>:</a:t>
            </a:r>
            <a:endParaRPr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000" dirty="0" err="1">
                <a:solidFill>
                  <a:schemeClr val="dk1"/>
                </a:solidFill>
              </a:rPr>
              <a:t>document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reading</a:t>
            </a:r>
            <a:endParaRPr sz="2000" dirty="0">
              <a:solidFill>
                <a:schemeClr val="dk1"/>
              </a:solidFill>
            </a:endParaRPr>
          </a:p>
          <a:p>
            <a:pPr lvl="0" indent="-3556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hu-HU" sz="2000" dirty="0" err="1">
                <a:solidFill>
                  <a:schemeClr val="dk1"/>
                </a:solidFill>
              </a:rPr>
              <a:t>document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reading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while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picture</a:t>
            </a:r>
            <a:r>
              <a:rPr lang="hu-HU" sz="2000" dirty="0">
                <a:solidFill>
                  <a:schemeClr val="dk1"/>
                </a:solidFill>
              </a:rPr>
              <a:t> is </a:t>
            </a:r>
            <a:r>
              <a:rPr lang="hu-HU" sz="2000" dirty="0" err="1">
                <a:solidFill>
                  <a:schemeClr val="dk1"/>
                </a:solidFill>
              </a:rPr>
              <a:t>upside</a:t>
            </a:r>
            <a:r>
              <a:rPr lang="hu-HU" sz="2000" dirty="0">
                <a:solidFill>
                  <a:schemeClr val="dk1"/>
                </a:solidFill>
              </a:rPr>
              <a:t> down</a:t>
            </a:r>
            <a:endParaRPr sz="2000" dirty="0">
              <a:solidFill>
                <a:schemeClr val="dk1"/>
              </a:solidFill>
            </a:endParaRPr>
          </a:p>
          <a:p>
            <a:pPr lvl="0" indent="-3556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hu-HU" sz="2000" dirty="0" err="1">
                <a:solidFill>
                  <a:schemeClr val="dk1"/>
                </a:solidFill>
              </a:rPr>
              <a:t>document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reading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while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picture</a:t>
            </a:r>
            <a:r>
              <a:rPr lang="hu-HU" sz="2000" dirty="0">
                <a:solidFill>
                  <a:schemeClr val="dk1"/>
                </a:solidFill>
              </a:rPr>
              <a:t> is </a:t>
            </a:r>
            <a:r>
              <a:rPr lang="hu-HU" sz="2000" dirty="0" err="1">
                <a:solidFill>
                  <a:schemeClr val="dk1"/>
                </a:solidFill>
              </a:rPr>
              <a:t>inverted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000" dirty="0" err="1">
                <a:solidFill>
                  <a:schemeClr val="dk1"/>
                </a:solidFill>
              </a:rPr>
              <a:t>document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reading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while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picture</a:t>
            </a:r>
            <a:r>
              <a:rPr lang="hu-HU" sz="2000" dirty="0">
                <a:solidFill>
                  <a:schemeClr val="dk1"/>
                </a:solidFill>
              </a:rPr>
              <a:t> is </a:t>
            </a:r>
            <a:r>
              <a:rPr lang="hu-HU" sz="2000" dirty="0" err="1">
                <a:solidFill>
                  <a:schemeClr val="dk1"/>
                </a:solidFill>
              </a:rPr>
              <a:t>rotated</a:t>
            </a:r>
            <a:r>
              <a:rPr lang="hu-HU" sz="2000" dirty="0">
                <a:solidFill>
                  <a:schemeClr val="dk1"/>
                </a:solidFill>
              </a:rPr>
              <a:t>.</a:t>
            </a:r>
            <a:endParaRPr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>
            <a:spLocks noGrp="1"/>
          </p:cNvSpPr>
          <p:nvPr>
            <p:ph type="title"/>
          </p:nvPr>
        </p:nvSpPr>
        <p:spPr>
          <a:xfrm>
            <a:off x="267497" y="261430"/>
            <a:ext cx="1210989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4400"/>
            </a:pPr>
            <a:r>
              <a:rPr lang="hu-HU" dirty="0">
                <a:solidFill>
                  <a:schemeClr val="dk1"/>
                </a:solidFill>
              </a:rPr>
              <a:t>VI./3. </a:t>
            </a:r>
            <a:r>
              <a:rPr lang="hu-HU" dirty="0" err="1">
                <a:solidFill>
                  <a:schemeClr val="dk1"/>
                </a:solidFill>
              </a:rPr>
              <a:t>Presentation</a:t>
            </a:r>
            <a:r>
              <a:rPr lang="hu-HU" dirty="0">
                <a:solidFill>
                  <a:schemeClr val="dk1"/>
                </a:solidFill>
              </a:rPr>
              <a:t> of </a:t>
            </a:r>
            <a:r>
              <a:rPr lang="hu-HU" dirty="0" err="1">
                <a:solidFill>
                  <a:schemeClr val="dk1"/>
                </a:solidFill>
              </a:rPr>
              <a:t>the</a:t>
            </a:r>
            <a:r>
              <a:rPr lang="hu-HU" dirty="0">
                <a:solidFill>
                  <a:schemeClr val="dk1"/>
                </a:solidFill>
              </a:rPr>
              <a:t> program : </a:t>
            </a:r>
            <a:r>
              <a:rPr lang="hu-HU" dirty="0" err="1">
                <a:solidFill>
                  <a:schemeClr val="dk1"/>
                </a:solidFill>
              </a:rPr>
              <a:t>Document</a:t>
            </a:r>
            <a:r>
              <a:rPr lang="hu-HU" dirty="0">
                <a:solidFill>
                  <a:schemeClr val="dk1"/>
                </a:solidFill>
              </a:rPr>
              <a:t> </a:t>
            </a:r>
            <a:r>
              <a:rPr lang="hu-HU" dirty="0" err="1">
                <a:solidFill>
                  <a:schemeClr val="dk1"/>
                </a:solidFill>
              </a:rPr>
              <a:t>Scanner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>
            <a:spLocks noGrp="1"/>
          </p:cNvSpPr>
          <p:nvPr>
            <p:ph type="title"/>
          </p:nvPr>
        </p:nvSpPr>
        <p:spPr>
          <a:xfrm>
            <a:off x="838200" y="253787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hu-HU" dirty="0" err="1">
                <a:solidFill>
                  <a:schemeClr val="dk1"/>
                </a:solidFill>
              </a:rPr>
              <a:t>Thank</a:t>
            </a:r>
            <a:r>
              <a:rPr lang="hu-HU" dirty="0">
                <a:solidFill>
                  <a:schemeClr val="dk1"/>
                </a:solidFill>
              </a:rPr>
              <a:t> </a:t>
            </a:r>
            <a:r>
              <a:rPr lang="hu-HU" dirty="0" err="1">
                <a:solidFill>
                  <a:schemeClr val="dk1"/>
                </a:solidFill>
              </a:rPr>
              <a:t>you</a:t>
            </a:r>
            <a:r>
              <a:rPr lang="hu-HU" dirty="0">
                <a:solidFill>
                  <a:schemeClr val="dk1"/>
                </a:solidFill>
              </a:rPr>
              <a:t> </a:t>
            </a:r>
            <a:r>
              <a:rPr lang="hu-HU" dirty="0" err="1">
                <a:solidFill>
                  <a:schemeClr val="dk1"/>
                </a:solidFill>
              </a:rPr>
              <a:t>for</a:t>
            </a:r>
            <a:r>
              <a:rPr lang="hu-HU" dirty="0">
                <a:solidFill>
                  <a:schemeClr val="dk1"/>
                </a:solidFill>
              </a:rPr>
              <a:t> </a:t>
            </a:r>
            <a:r>
              <a:rPr lang="hu-HU" dirty="0" err="1">
                <a:solidFill>
                  <a:schemeClr val="dk1"/>
                </a:solidFill>
              </a:rPr>
              <a:t>the</a:t>
            </a:r>
            <a:r>
              <a:rPr lang="hu-HU" dirty="0">
                <a:solidFill>
                  <a:schemeClr val="dk1"/>
                </a:solidFill>
              </a:rPr>
              <a:t> </a:t>
            </a:r>
            <a:r>
              <a:rPr lang="hu-HU" dirty="0" err="1">
                <a:solidFill>
                  <a:schemeClr val="dk1"/>
                </a:solidFill>
              </a:rPr>
              <a:t>attention</a:t>
            </a:r>
            <a:r>
              <a:rPr lang="hu-HU" dirty="0">
                <a:solidFill>
                  <a:schemeClr val="dk1"/>
                </a:solidFill>
              </a:rPr>
              <a:t>!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Clr>
                <a:schemeClr val="dk1"/>
              </a:buClr>
              <a:buSzPts val="4400"/>
            </a:pPr>
            <a:r>
              <a:rPr lang="hu-HU" dirty="0">
                <a:solidFill>
                  <a:schemeClr val="dk1"/>
                </a:solidFill>
              </a:rPr>
              <a:t>I. </a:t>
            </a:r>
            <a:r>
              <a:rPr lang="hu-HU" dirty="0" err="1">
                <a:solidFill>
                  <a:schemeClr val="dk1"/>
                </a:solidFill>
              </a:rPr>
              <a:t>Task</a:t>
            </a:r>
            <a:r>
              <a:rPr lang="hu-HU" dirty="0">
                <a:solidFill>
                  <a:schemeClr val="dk1"/>
                </a:solidFill>
              </a:rPr>
              <a:t> </a:t>
            </a:r>
            <a:r>
              <a:rPr lang="hu-HU" dirty="0" err="1">
                <a:solidFill>
                  <a:schemeClr val="dk1"/>
                </a:solidFill>
              </a:rPr>
              <a:t>Distribution</a:t>
            </a:r>
            <a:endParaRPr dirty="0"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hu-HU" dirty="0" err="1">
                <a:solidFill>
                  <a:schemeClr val="dk1"/>
                </a:solidFill>
              </a:rPr>
              <a:t>Amir</a:t>
            </a:r>
            <a:r>
              <a:rPr lang="hu-HU" dirty="0">
                <a:solidFill>
                  <a:schemeClr val="dk1"/>
                </a:solidFill>
              </a:rPr>
              <a:t>: </a:t>
            </a:r>
            <a:r>
              <a:rPr lang="hu-HU" dirty="0" err="1">
                <a:solidFill>
                  <a:schemeClr val="dk1"/>
                </a:solidFill>
              </a:rPr>
              <a:t>Document</a:t>
            </a:r>
            <a:r>
              <a:rPr lang="hu-HU" dirty="0">
                <a:solidFill>
                  <a:schemeClr val="dk1"/>
                </a:solidFill>
              </a:rPr>
              <a:t> </a:t>
            </a:r>
            <a:r>
              <a:rPr lang="hu-HU" dirty="0" err="1">
                <a:solidFill>
                  <a:schemeClr val="dk1"/>
                </a:solidFill>
              </a:rPr>
              <a:t>Scanner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hu-HU" dirty="0">
                <a:solidFill>
                  <a:schemeClr val="dk1"/>
                </a:solidFill>
              </a:rPr>
              <a:t>Patrik: </a:t>
            </a:r>
            <a:r>
              <a:rPr lang="hu-HU" dirty="0" err="1">
                <a:solidFill>
                  <a:schemeClr val="dk1"/>
                </a:solidFill>
              </a:rPr>
              <a:t>Number</a:t>
            </a:r>
            <a:r>
              <a:rPr lang="hu-HU" dirty="0">
                <a:solidFill>
                  <a:schemeClr val="dk1"/>
                </a:solidFill>
              </a:rPr>
              <a:t> </a:t>
            </a:r>
            <a:r>
              <a:rPr lang="hu-HU" dirty="0" err="1">
                <a:solidFill>
                  <a:schemeClr val="dk1"/>
                </a:solidFill>
              </a:rPr>
              <a:t>Plate</a:t>
            </a:r>
            <a:r>
              <a:rPr lang="hu-HU" dirty="0">
                <a:solidFill>
                  <a:schemeClr val="dk1"/>
                </a:solidFill>
              </a:rPr>
              <a:t> </a:t>
            </a:r>
            <a:r>
              <a:rPr lang="hu-HU" dirty="0" err="1">
                <a:solidFill>
                  <a:schemeClr val="dk1"/>
                </a:solidFill>
              </a:rPr>
              <a:t>Detector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hu-HU" dirty="0" err="1">
                <a:solidFill>
                  <a:schemeClr val="dk1"/>
                </a:solidFill>
              </a:rPr>
              <a:t>Krissz</a:t>
            </a:r>
            <a:r>
              <a:rPr lang="hu-HU" dirty="0">
                <a:solidFill>
                  <a:schemeClr val="dk1"/>
                </a:solidFill>
              </a:rPr>
              <a:t>: </a:t>
            </a:r>
            <a:r>
              <a:rPr lang="hu-HU" dirty="0" err="1">
                <a:solidFill>
                  <a:schemeClr val="dk1"/>
                </a:solidFill>
              </a:rPr>
              <a:t>Virtual</a:t>
            </a:r>
            <a:r>
              <a:rPr lang="hu-HU" dirty="0">
                <a:solidFill>
                  <a:schemeClr val="dk1"/>
                </a:solidFill>
              </a:rPr>
              <a:t> </a:t>
            </a:r>
            <a:r>
              <a:rPr lang="hu-HU" dirty="0" err="1">
                <a:solidFill>
                  <a:schemeClr val="dk1"/>
                </a:solidFill>
              </a:rPr>
              <a:t>Paint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Clr>
                <a:schemeClr val="dk1"/>
              </a:buClr>
              <a:buSzPts val="4400"/>
            </a:pPr>
            <a:r>
              <a:rPr lang="hu-HU" dirty="0">
                <a:solidFill>
                  <a:schemeClr val="dk1"/>
                </a:solidFill>
              </a:rPr>
              <a:t>II. Project </a:t>
            </a:r>
            <a:r>
              <a:rPr lang="hu-HU" dirty="0" err="1">
                <a:solidFill>
                  <a:schemeClr val="dk1"/>
                </a:solidFill>
              </a:rPr>
              <a:t>manager</a:t>
            </a:r>
            <a:r>
              <a:rPr lang="hu-HU" dirty="0">
                <a:solidFill>
                  <a:schemeClr val="dk1"/>
                </a:solidFill>
              </a:rPr>
              <a:t> </a:t>
            </a:r>
            <a:r>
              <a:rPr lang="hu-HU" dirty="0" err="1">
                <a:solidFill>
                  <a:schemeClr val="dk1"/>
                </a:solidFill>
              </a:rPr>
              <a:t>tool</a:t>
            </a:r>
            <a:endParaRPr dirty="0"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529867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hu-HU">
                <a:solidFill>
                  <a:schemeClr val="dk1"/>
                </a:solidFill>
              </a:rPr>
              <a:t>- Github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4873" y="1753300"/>
            <a:ext cx="9127260" cy="4201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hu-HU" dirty="0">
                <a:solidFill>
                  <a:schemeClr val="dk1"/>
                </a:solidFill>
              </a:rPr>
              <a:t>III. Text </a:t>
            </a:r>
            <a:r>
              <a:rPr lang="hu-HU" dirty="0" err="1">
                <a:solidFill>
                  <a:schemeClr val="dk1"/>
                </a:solidFill>
              </a:rPr>
              <a:t>Editors</a:t>
            </a:r>
            <a:endParaRPr dirty="0"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838200" y="185079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Font typeface="Corbel"/>
              <a:buChar char="-"/>
            </a:pPr>
            <a:r>
              <a:rPr lang="hu-HU">
                <a:solidFill>
                  <a:schemeClr val="dk1"/>
                </a:solidFill>
              </a:rPr>
              <a:t>PyCharm Community Edition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Font typeface="Corbel"/>
              <a:buChar char="-"/>
            </a:pPr>
            <a:r>
              <a:rPr lang="hu-HU">
                <a:solidFill>
                  <a:schemeClr val="dk1"/>
                </a:solidFill>
              </a:rPr>
              <a:t>Python 3.12</a:t>
            </a:r>
            <a:endParaRPr/>
          </a:p>
        </p:txBody>
      </p:sp>
      <p:pic>
        <p:nvPicPr>
          <p:cNvPr id="115" name="Google Shape;115;p17" descr="PyCharm Community Edition - Downloa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56354" y="2185639"/>
            <a:ext cx="2898396" cy="2898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 descr="Python 3.12 - A quality upgrade with many desirable features!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38569" y="4026461"/>
            <a:ext cx="3091672" cy="1944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276138" y="117039"/>
            <a:ext cx="13515276" cy="118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Clr>
                <a:schemeClr val="dk1"/>
              </a:buClr>
              <a:buSzPts val="4400"/>
            </a:pPr>
            <a:r>
              <a:rPr lang="hu-HU" dirty="0">
                <a:solidFill>
                  <a:schemeClr val="dk1"/>
                </a:solidFill>
              </a:rPr>
              <a:t>IV./1. </a:t>
            </a:r>
            <a:r>
              <a:rPr lang="en-US" dirty="0">
                <a:solidFill>
                  <a:schemeClr val="dk1"/>
                </a:solidFill>
              </a:rPr>
              <a:t>The structure of the code</a:t>
            </a:r>
            <a:r>
              <a:rPr lang="hu-HU" dirty="0">
                <a:solidFill>
                  <a:schemeClr val="dk1"/>
                </a:solidFill>
              </a:rPr>
              <a:t>: </a:t>
            </a:r>
            <a:r>
              <a:rPr lang="hu-HU" dirty="0" err="1">
                <a:solidFill>
                  <a:schemeClr val="dk1"/>
                </a:solidFill>
              </a:rPr>
              <a:t>License</a:t>
            </a:r>
            <a:r>
              <a:rPr lang="hu-HU" dirty="0">
                <a:solidFill>
                  <a:schemeClr val="dk1"/>
                </a:solidFill>
              </a:rPr>
              <a:t> </a:t>
            </a:r>
            <a:r>
              <a:rPr lang="hu-HU" dirty="0" err="1">
                <a:solidFill>
                  <a:schemeClr val="dk1"/>
                </a:solidFill>
              </a:rPr>
              <a:t>Plate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1"/>
          </p:nvPr>
        </p:nvSpPr>
        <p:spPr>
          <a:xfrm>
            <a:off x="276137" y="1082181"/>
            <a:ext cx="10894625" cy="54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6800" rIns="91425" bIns="45700" anchor="t" anchorCtr="0">
            <a:normAutofit/>
          </a:bodyPr>
          <a:lstStyle/>
          <a:p>
            <a:pPr marL="228600" lvl="0" indent="-2082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hu-HU" sz="2000" dirty="0">
                <a:solidFill>
                  <a:schemeClr val="dk1"/>
                </a:solidFill>
              </a:rPr>
              <a:t>cv2: The </a:t>
            </a:r>
            <a:r>
              <a:rPr lang="hu-HU" sz="2000" dirty="0" err="1">
                <a:solidFill>
                  <a:schemeClr val="dk1"/>
                </a:solidFill>
              </a:rPr>
              <a:t>extension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used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to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obtain</a:t>
            </a:r>
            <a:r>
              <a:rPr lang="hu-HU" sz="2000" dirty="0">
                <a:solidFill>
                  <a:schemeClr val="dk1"/>
                </a:solidFill>
              </a:rPr>
              <a:t> computer </a:t>
            </a:r>
            <a:r>
              <a:rPr lang="hu-HU" sz="2000" dirty="0" err="1">
                <a:solidFill>
                  <a:schemeClr val="dk1"/>
                </a:solidFill>
              </a:rPr>
              <a:t>vision</a:t>
            </a:r>
            <a:endParaRPr sz="2000" dirty="0"/>
          </a:p>
          <a:p>
            <a:pPr marL="228600" lvl="0" indent="-2082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hu-HU" sz="2000" dirty="0" err="1">
                <a:solidFill>
                  <a:schemeClr val="dk1"/>
                </a:solidFill>
              </a:rPr>
              <a:t>frameWidth</a:t>
            </a:r>
            <a:r>
              <a:rPr lang="hu-HU" sz="2000" dirty="0">
                <a:solidFill>
                  <a:schemeClr val="dk1"/>
                </a:solidFill>
              </a:rPr>
              <a:t>, </a:t>
            </a:r>
            <a:r>
              <a:rPr lang="hu-HU" sz="2000" dirty="0" err="1">
                <a:solidFill>
                  <a:schemeClr val="dk1"/>
                </a:solidFill>
              </a:rPr>
              <a:t>frameHeight</a:t>
            </a:r>
            <a:r>
              <a:rPr lang="hu-HU" sz="2000" dirty="0">
                <a:solidFill>
                  <a:schemeClr val="dk1"/>
                </a:solidFill>
              </a:rPr>
              <a:t>: 640 </a:t>
            </a:r>
            <a:r>
              <a:rPr lang="hu-HU" sz="2000" dirty="0" err="1">
                <a:solidFill>
                  <a:schemeClr val="dk1"/>
                </a:solidFill>
              </a:rPr>
              <a:t>px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wide</a:t>
            </a:r>
            <a:r>
              <a:rPr lang="hu-HU" sz="2000" dirty="0">
                <a:solidFill>
                  <a:schemeClr val="dk1"/>
                </a:solidFill>
              </a:rPr>
              <a:t> and 480px </a:t>
            </a:r>
            <a:r>
              <a:rPr lang="hu-HU" sz="2000" dirty="0" err="1">
                <a:solidFill>
                  <a:schemeClr val="dk1"/>
                </a:solidFill>
              </a:rPr>
              <a:t>tall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</a:p>
          <a:p>
            <a:pPr marL="228600" lvl="0" indent="-2082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hu-HU" sz="2000" dirty="0">
                <a:solidFill>
                  <a:schemeClr val="dk1"/>
                </a:solidFill>
              </a:rPr>
              <a:t>The </a:t>
            </a:r>
            <a:r>
              <a:rPr lang="hu-HU" sz="2000" dirty="0" err="1">
                <a:solidFill>
                  <a:schemeClr val="dk1"/>
                </a:solidFill>
              </a:rPr>
              <a:t>variable</a:t>
            </a:r>
            <a:r>
              <a:rPr lang="hu-HU" sz="2000" dirty="0">
                <a:solidFill>
                  <a:schemeClr val="dk1"/>
                </a:solidFill>
              </a:rPr>
              <a:t> „</a:t>
            </a:r>
            <a:r>
              <a:rPr lang="hu-HU" sz="2000" dirty="0" err="1">
                <a:solidFill>
                  <a:schemeClr val="dk1"/>
                </a:solidFill>
              </a:rPr>
              <a:t>PlateCascade</a:t>
            </a:r>
            <a:r>
              <a:rPr lang="hu-HU" sz="2000" dirty="0">
                <a:solidFill>
                  <a:schemeClr val="dk1"/>
                </a:solidFill>
              </a:rPr>
              <a:t>” is </a:t>
            </a:r>
            <a:r>
              <a:rPr lang="hu-HU" sz="2000" dirty="0" err="1">
                <a:solidFill>
                  <a:schemeClr val="dk1"/>
                </a:solidFill>
              </a:rPr>
              <a:t>going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to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obtain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model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used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to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recognise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license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plate</a:t>
            </a:r>
            <a:r>
              <a:rPr lang="hu-HU" sz="2000" dirty="0">
                <a:solidFill>
                  <a:schemeClr val="dk1"/>
                </a:solidFill>
              </a:rPr>
              <a:t>.</a:t>
            </a:r>
            <a:endParaRPr sz="2000" dirty="0"/>
          </a:p>
          <a:p>
            <a:pPr marL="228600" lvl="0" indent="-2082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hu-HU" sz="2000" dirty="0">
                <a:solidFill>
                  <a:schemeClr val="dk1"/>
                </a:solidFill>
              </a:rPr>
              <a:t>cv2.VideoCapture: </a:t>
            </a:r>
            <a:r>
              <a:rPr lang="hu-HU" sz="2000" dirty="0" err="1">
                <a:solidFill>
                  <a:schemeClr val="dk1"/>
                </a:solidFill>
              </a:rPr>
              <a:t>One</a:t>
            </a:r>
            <a:r>
              <a:rPr lang="hu-HU" sz="2000" dirty="0">
                <a:solidFill>
                  <a:schemeClr val="dk1"/>
                </a:solidFill>
              </a:rPr>
              <a:t> of cv2’s </a:t>
            </a:r>
            <a:r>
              <a:rPr lang="hu-HU" sz="2000" dirty="0" err="1">
                <a:solidFill>
                  <a:schemeClr val="dk1"/>
                </a:solidFill>
              </a:rPr>
              <a:t>methods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that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saves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data</a:t>
            </a:r>
            <a:r>
              <a:rPr lang="hu-HU" sz="2000" dirty="0">
                <a:solidFill>
                  <a:schemeClr val="dk1"/>
                </a:solidFill>
              </a:rPr>
              <a:t> of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image </a:t>
            </a:r>
            <a:r>
              <a:rPr lang="hu-HU" sz="2000" dirty="0" err="1">
                <a:solidFill>
                  <a:schemeClr val="dk1"/>
                </a:solidFill>
              </a:rPr>
              <a:t>into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„</a:t>
            </a:r>
            <a:r>
              <a:rPr lang="hu-HU" sz="2000" dirty="0" err="1">
                <a:solidFill>
                  <a:schemeClr val="dk1"/>
                </a:solidFill>
              </a:rPr>
              <a:t>cap</a:t>
            </a:r>
            <a:r>
              <a:rPr lang="hu-HU" sz="2000" dirty="0">
                <a:solidFill>
                  <a:schemeClr val="dk1"/>
                </a:solidFill>
              </a:rPr>
              <a:t>” </a:t>
            </a:r>
            <a:r>
              <a:rPr lang="hu-HU" sz="2000" dirty="0" err="1">
                <a:solidFill>
                  <a:schemeClr val="dk1"/>
                </a:solidFill>
              </a:rPr>
              <a:t>variable</a:t>
            </a:r>
            <a:r>
              <a:rPr lang="hu-HU" sz="2000" dirty="0">
                <a:solidFill>
                  <a:schemeClr val="dk1"/>
                </a:solidFill>
              </a:rPr>
              <a:t>. </a:t>
            </a:r>
          </a:p>
          <a:p>
            <a:pPr marL="228600" lvl="0" indent="-2082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hu-HU" sz="2000" dirty="0" err="1">
                <a:solidFill>
                  <a:schemeClr val="dk1"/>
                </a:solidFill>
              </a:rPr>
              <a:t>It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sets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image </a:t>
            </a:r>
            <a:r>
              <a:rPr lang="hu-HU" sz="2000" dirty="0" err="1">
                <a:solidFill>
                  <a:schemeClr val="dk1"/>
                </a:solidFill>
              </a:rPr>
              <a:t>size</a:t>
            </a:r>
            <a:r>
              <a:rPr lang="hu-HU" sz="2000" dirty="0">
                <a:solidFill>
                  <a:schemeClr val="dk1"/>
                </a:solidFill>
              </a:rPr>
              <a:t> of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image </a:t>
            </a:r>
            <a:r>
              <a:rPr lang="hu-HU" sz="2000" dirty="0" err="1">
                <a:solidFill>
                  <a:schemeClr val="dk1"/>
                </a:solidFill>
              </a:rPr>
              <a:t>saved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to</a:t>
            </a:r>
            <a:r>
              <a:rPr lang="hu-HU" sz="2000" dirty="0">
                <a:solidFill>
                  <a:schemeClr val="dk1"/>
                </a:solidFill>
              </a:rPr>
              <a:t> „</a:t>
            </a:r>
            <a:r>
              <a:rPr lang="hu-HU" sz="2000" dirty="0" err="1">
                <a:solidFill>
                  <a:schemeClr val="dk1"/>
                </a:solidFill>
              </a:rPr>
              <a:t>cap</a:t>
            </a:r>
            <a:r>
              <a:rPr lang="hu-HU" sz="2000" dirty="0">
                <a:solidFill>
                  <a:schemeClr val="dk1"/>
                </a:solidFill>
              </a:rPr>
              <a:t>” </a:t>
            </a:r>
            <a:r>
              <a:rPr lang="hu-HU" sz="2000" dirty="0" err="1">
                <a:solidFill>
                  <a:schemeClr val="dk1"/>
                </a:solidFill>
              </a:rPr>
              <a:t>with</a:t>
            </a:r>
            <a:r>
              <a:rPr lang="hu-HU" sz="2000" dirty="0">
                <a:solidFill>
                  <a:schemeClr val="dk1"/>
                </a:solidFill>
              </a:rPr>
              <a:t> 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variables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frameWidth</a:t>
            </a:r>
            <a:r>
              <a:rPr lang="hu-HU" sz="2000" dirty="0">
                <a:solidFill>
                  <a:schemeClr val="dk1"/>
                </a:solidFill>
              </a:rPr>
              <a:t> and </a:t>
            </a:r>
            <a:r>
              <a:rPr lang="hu-HU" sz="2000" dirty="0" err="1">
                <a:solidFill>
                  <a:schemeClr val="dk1"/>
                </a:solidFill>
              </a:rPr>
              <a:t>frameHeight</a:t>
            </a:r>
            <a:r>
              <a:rPr lang="hu-HU" sz="2000" dirty="0">
                <a:solidFill>
                  <a:schemeClr val="dk1"/>
                </a:solidFill>
              </a:rPr>
              <a:t>.</a:t>
            </a:r>
          </a:p>
          <a:p>
            <a:pPr marL="2032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 dirty="0">
              <a:solidFill>
                <a:schemeClr val="dk1"/>
              </a:solidFill>
            </a:endParaRPr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98514" y="3429000"/>
            <a:ext cx="8584460" cy="320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838200" y="142147"/>
            <a:ext cx="10515600" cy="923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>
              <a:buClr>
                <a:schemeClr val="dk1"/>
              </a:buClr>
              <a:buSzPts val="4400"/>
            </a:pPr>
            <a:r>
              <a:rPr lang="hu-HU" dirty="0">
                <a:solidFill>
                  <a:schemeClr val="dk1"/>
                </a:solidFill>
              </a:rPr>
              <a:t>IV./1. </a:t>
            </a:r>
            <a:r>
              <a:rPr lang="en-US" dirty="0">
                <a:solidFill>
                  <a:schemeClr val="dk1"/>
                </a:solidFill>
              </a:rPr>
              <a:t>The structure of the code</a:t>
            </a:r>
            <a:r>
              <a:rPr lang="hu-HU" dirty="0">
                <a:solidFill>
                  <a:schemeClr val="dk1"/>
                </a:solidFill>
              </a:rPr>
              <a:t>: </a:t>
            </a:r>
            <a:r>
              <a:rPr lang="hu-HU" dirty="0" err="1">
                <a:solidFill>
                  <a:schemeClr val="dk1"/>
                </a:solidFill>
              </a:rPr>
              <a:t>License</a:t>
            </a:r>
            <a:r>
              <a:rPr lang="hu-HU" dirty="0">
                <a:solidFill>
                  <a:schemeClr val="dk1"/>
                </a:solidFill>
              </a:rPr>
              <a:t> </a:t>
            </a:r>
            <a:r>
              <a:rPr lang="hu-HU" dirty="0" err="1">
                <a:solidFill>
                  <a:schemeClr val="dk1"/>
                </a:solidFill>
              </a:rPr>
              <a:t>Plate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159392" y="1065402"/>
            <a:ext cx="11895588" cy="5558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hu-HU" sz="2000" dirty="0">
                <a:solidFill>
                  <a:schemeClr val="dk1"/>
                </a:solidFill>
              </a:rPr>
              <a:t>The </a:t>
            </a:r>
            <a:r>
              <a:rPr lang="hu-HU" sz="2000" dirty="0" err="1">
                <a:solidFill>
                  <a:schemeClr val="dk1"/>
                </a:solidFill>
              </a:rPr>
              <a:t>img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variable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gets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saved</a:t>
            </a:r>
            <a:r>
              <a:rPr lang="hu-HU" sz="2000" dirty="0">
                <a:solidFill>
                  <a:schemeClr val="dk1"/>
                </a:solidFill>
              </a:rPr>
              <a:t> image </a:t>
            </a:r>
            <a:r>
              <a:rPr lang="hu-HU" sz="2000" dirty="0" err="1">
                <a:solidFill>
                  <a:schemeClr val="dk1"/>
                </a:solidFill>
              </a:rPr>
              <a:t>frames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from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variable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cap</a:t>
            </a:r>
            <a:endParaRPr dirty="0"/>
          </a:p>
          <a:p>
            <a:pPr marL="228600" lvl="0" indent="-18288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Char char="•"/>
            </a:pP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It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converts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saturation of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image</a:t>
            </a:r>
            <a:endParaRPr dirty="0"/>
          </a:p>
          <a:p>
            <a:pPr marL="228600" lvl="0" indent="-18288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Char char="•"/>
            </a:pPr>
            <a:r>
              <a:rPr lang="hu-HU" sz="2000" dirty="0" err="1">
                <a:solidFill>
                  <a:schemeClr val="dk1"/>
                </a:solidFill>
              </a:rPr>
              <a:t>It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searches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license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number</a:t>
            </a:r>
            <a:r>
              <a:rPr lang="hu-HU" sz="2000" dirty="0">
                <a:solidFill>
                  <a:schemeClr val="dk1"/>
                </a:solidFill>
              </a:rPr>
              <a:t> in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image </a:t>
            </a:r>
            <a:r>
              <a:rPr lang="hu-HU" sz="2000" dirty="0" err="1">
                <a:solidFill>
                  <a:schemeClr val="dk1"/>
                </a:solidFill>
              </a:rPr>
              <a:t>using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license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plate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reader</a:t>
            </a:r>
            <a:r>
              <a:rPr lang="hu-HU" sz="2000" dirty="0">
                <a:solidFill>
                  <a:schemeClr val="dk1"/>
                </a:solidFill>
              </a:rPr>
              <a:t>.</a:t>
            </a:r>
            <a:endParaRPr dirty="0"/>
          </a:p>
          <a:p>
            <a:pPr marL="228600" lvl="0" indent="-18288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Char char="•"/>
            </a:pPr>
            <a:r>
              <a:rPr lang="hu-HU" sz="2000" dirty="0">
                <a:solidFill>
                  <a:schemeClr val="dk1"/>
                </a:solidFill>
              </a:rPr>
              <a:t>The </a:t>
            </a:r>
            <a:r>
              <a:rPr lang="hu-HU" sz="2000" dirty="0" err="1">
                <a:solidFill>
                  <a:schemeClr val="dk1"/>
                </a:solidFill>
              </a:rPr>
              <a:t>cycle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goes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through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all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license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plates</a:t>
            </a:r>
            <a:r>
              <a:rPr lang="hu-HU" sz="2000" dirty="0">
                <a:solidFill>
                  <a:schemeClr val="dk1"/>
                </a:solidFill>
              </a:rPr>
              <a:t>, </a:t>
            </a:r>
            <a:r>
              <a:rPr lang="hu-HU" sz="2000" dirty="0" err="1">
                <a:solidFill>
                  <a:schemeClr val="dk1"/>
                </a:solidFill>
              </a:rPr>
              <a:t>calculates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area</a:t>
            </a:r>
            <a:r>
              <a:rPr lang="hu-HU" sz="2000" dirty="0">
                <a:solidFill>
                  <a:schemeClr val="dk1"/>
                </a:solidFill>
              </a:rPr>
              <a:t>, </a:t>
            </a:r>
            <a:r>
              <a:rPr lang="hu-HU" sz="2000" dirty="0" err="1">
                <a:solidFill>
                  <a:schemeClr val="dk1"/>
                </a:solidFill>
              </a:rPr>
              <a:t>checks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if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its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bigger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than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minArea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variable</a:t>
            </a:r>
            <a:endParaRPr sz="2000" dirty="0">
              <a:solidFill>
                <a:schemeClr val="dk1"/>
              </a:solidFill>
            </a:endParaRPr>
          </a:p>
          <a:p>
            <a:pPr marL="228600" lvl="0" indent="-18288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Char char="•"/>
            </a:pPr>
            <a:r>
              <a:rPr lang="hu-HU" sz="2000" dirty="0" err="1">
                <a:solidFill>
                  <a:schemeClr val="dk1"/>
                </a:solidFill>
              </a:rPr>
              <a:t>If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it’s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bigger</a:t>
            </a:r>
            <a:r>
              <a:rPr lang="hu-HU" sz="2000" dirty="0">
                <a:solidFill>
                  <a:schemeClr val="dk1"/>
                </a:solidFill>
              </a:rPr>
              <a:t>: </a:t>
            </a:r>
            <a:r>
              <a:rPr lang="hu-HU" sz="2000" dirty="0" err="1">
                <a:solidFill>
                  <a:schemeClr val="dk1"/>
                </a:solidFill>
              </a:rPr>
              <a:t>it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draws</a:t>
            </a:r>
            <a:r>
              <a:rPr lang="hu-HU" sz="2000" dirty="0">
                <a:solidFill>
                  <a:schemeClr val="dk1"/>
                </a:solidFill>
              </a:rPr>
              <a:t> a </a:t>
            </a:r>
            <a:r>
              <a:rPr lang="hu-HU" sz="2000" dirty="0" err="1">
                <a:solidFill>
                  <a:schemeClr val="dk1"/>
                </a:solidFill>
              </a:rPr>
              <a:t>rectangle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on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perimeter</a:t>
            </a:r>
            <a:r>
              <a:rPr lang="hu-HU" sz="2000" dirty="0">
                <a:solidFill>
                  <a:schemeClr val="dk1"/>
                </a:solidFill>
              </a:rPr>
              <a:t> of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license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plate</a:t>
            </a:r>
            <a:r>
              <a:rPr lang="hu-HU" sz="2000" dirty="0">
                <a:solidFill>
                  <a:schemeClr val="dk1"/>
                </a:solidFill>
              </a:rPr>
              <a:t> and displays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text „</a:t>
            </a:r>
            <a:r>
              <a:rPr lang="hu-HU" sz="2000" dirty="0" err="1">
                <a:solidFill>
                  <a:schemeClr val="dk1"/>
                </a:solidFill>
              </a:rPr>
              <a:t>Number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Plate</a:t>
            </a:r>
            <a:r>
              <a:rPr lang="hu-HU" sz="2000" dirty="0">
                <a:solidFill>
                  <a:schemeClr val="dk1"/>
                </a:solidFill>
              </a:rPr>
              <a:t>”, </a:t>
            </a:r>
            <a:r>
              <a:rPr lang="hu-HU" sz="2000" dirty="0" err="1">
                <a:solidFill>
                  <a:schemeClr val="dk1"/>
                </a:solidFill>
              </a:rPr>
              <a:t>crops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license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plate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number</a:t>
            </a:r>
            <a:r>
              <a:rPr lang="hu-HU" sz="2000" dirty="0">
                <a:solidFill>
                  <a:schemeClr val="dk1"/>
                </a:solidFill>
              </a:rPr>
              <a:t> and displays </a:t>
            </a:r>
            <a:r>
              <a:rPr lang="hu-HU" sz="2000" dirty="0" err="1">
                <a:solidFill>
                  <a:schemeClr val="dk1"/>
                </a:solidFill>
              </a:rPr>
              <a:t>it</a:t>
            </a:r>
            <a:r>
              <a:rPr lang="hu-HU" sz="2000" dirty="0">
                <a:solidFill>
                  <a:schemeClr val="dk1"/>
                </a:solidFill>
              </a:rPr>
              <a:t> in </a:t>
            </a:r>
            <a:r>
              <a:rPr lang="hu-HU" sz="2000" dirty="0" err="1">
                <a:solidFill>
                  <a:schemeClr val="dk1"/>
                </a:solidFill>
              </a:rPr>
              <a:t>another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window</a:t>
            </a:r>
            <a:r>
              <a:rPr lang="hu-HU" sz="2000" dirty="0">
                <a:solidFill>
                  <a:schemeClr val="dk1"/>
                </a:solidFill>
              </a:rPr>
              <a:t>.</a:t>
            </a:r>
            <a:endParaRPr dirty="0"/>
          </a:p>
          <a:p>
            <a:pPr marL="228600" lvl="0" indent="-18288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Char char="•"/>
            </a:pPr>
            <a:r>
              <a:rPr lang="hu-HU" sz="2000" dirty="0" err="1">
                <a:solidFill>
                  <a:schemeClr val="dk1"/>
                </a:solidFill>
              </a:rPr>
              <a:t>Constantly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refreshes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main </a:t>
            </a:r>
          </a:p>
          <a:p>
            <a:pPr marL="4572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None/>
            </a:pPr>
            <a:r>
              <a:rPr lang="hu-HU" sz="2000" dirty="0">
                <a:solidFill>
                  <a:schemeClr val="dk1"/>
                </a:solidFill>
              </a:rPr>
              <a:t>   </a:t>
            </a:r>
            <a:r>
              <a:rPr lang="hu-HU" sz="2000" dirty="0" err="1">
                <a:solidFill>
                  <a:schemeClr val="dk1"/>
                </a:solidFill>
              </a:rPr>
              <a:t>window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with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processed</a:t>
            </a:r>
            <a:r>
              <a:rPr lang="hu-HU" sz="2000" dirty="0">
                <a:solidFill>
                  <a:schemeClr val="dk1"/>
                </a:solidFill>
              </a:rPr>
              <a:t> image</a:t>
            </a:r>
            <a:endParaRPr dirty="0"/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08105" y="3724712"/>
            <a:ext cx="7924503" cy="2898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>
            <a:spLocks noGrp="1"/>
          </p:cNvSpPr>
          <p:nvPr>
            <p:ph type="title"/>
          </p:nvPr>
        </p:nvSpPr>
        <p:spPr>
          <a:xfrm>
            <a:off x="838200" y="196312"/>
            <a:ext cx="10515600" cy="726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>
              <a:buClr>
                <a:schemeClr val="dk1"/>
              </a:buClr>
              <a:buSzPts val="4400"/>
            </a:pPr>
            <a:r>
              <a:rPr lang="hu-HU" dirty="0">
                <a:solidFill>
                  <a:schemeClr val="dk1"/>
                </a:solidFill>
              </a:rPr>
              <a:t>IV./1. </a:t>
            </a:r>
            <a:r>
              <a:rPr lang="en-US" dirty="0">
                <a:solidFill>
                  <a:schemeClr val="dk1"/>
                </a:solidFill>
              </a:rPr>
              <a:t>The structure of the code</a:t>
            </a:r>
            <a:r>
              <a:rPr lang="hu-HU" dirty="0">
                <a:solidFill>
                  <a:schemeClr val="dk1"/>
                </a:solidFill>
              </a:rPr>
              <a:t>: </a:t>
            </a:r>
            <a:r>
              <a:rPr lang="hu-HU" dirty="0" err="1">
                <a:solidFill>
                  <a:schemeClr val="dk1"/>
                </a:solidFill>
              </a:rPr>
              <a:t>License</a:t>
            </a:r>
            <a:r>
              <a:rPr lang="hu-HU" dirty="0">
                <a:solidFill>
                  <a:schemeClr val="dk1"/>
                </a:solidFill>
              </a:rPr>
              <a:t> </a:t>
            </a:r>
            <a:r>
              <a:rPr lang="hu-HU" dirty="0" err="1">
                <a:solidFill>
                  <a:schemeClr val="dk1"/>
                </a:solidFill>
              </a:rPr>
              <a:t>Plate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body" idx="1"/>
          </p:nvPr>
        </p:nvSpPr>
        <p:spPr>
          <a:xfrm>
            <a:off x="227903" y="1216404"/>
            <a:ext cx="11736194" cy="5445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336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hu-HU" sz="2400" dirty="0" err="1">
                <a:solidFill>
                  <a:schemeClr val="dk1"/>
                </a:solidFill>
              </a:rPr>
              <a:t>Surveys</a:t>
            </a:r>
            <a:r>
              <a:rPr lang="hu-HU" sz="2400" dirty="0">
                <a:solidFill>
                  <a:schemeClr val="dk1"/>
                </a:solidFill>
              </a:rPr>
              <a:t> </a:t>
            </a:r>
            <a:r>
              <a:rPr lang="hu-HU" sz="2400" dirty="0" err="1">
                <a:solidFill>
                  <a:schemeClr val="dk1"/>
                </a:solidFill>
              </a:rPr>
              <a:t>the</a:t>
            </a:r>
            <a:r>
              <a:rPr lang="hu-HU" sz="2400" dirty="0">
                <a:solidFill>
                  <a:schemeClr val="dk1"/>
                </a:solidFill>
              </a:rPr>
              <a:t> </a:t>
            </a:r>
            <a:r>
              <a:rPr lang="hu-HU" sz="2400" dirty="0" err="1">
                <a:solidFill>
                  <a:schemeClr val="dk1"/>
                </a:solidFill>
              </a:rPr>
              <a:t>pressing</a:t>
            </a:r>
            <a:r>
              <a:rPr lang="hu-HU" sz="2400" dirty="0">
                <a:solidFill>
                  <a:schemeClr val="dk1"/>
                </a:solidFill>
              </a:rPr>
              <a:t> of </a:t>
            </a:r>
            <a:r>
              <a:rPr lang="hu-HU" sz="2400" dirty="0" err="1">
                <a:solidFill>
                  <a:schemeClr val="dk1"/>
                </a:solidFill>
              </a:rPr>
              <a:t>the</a:t>
            </a:r>
            <a:r>
              <a:rPr lang="hu-HU" sz="2400" dirty="0">
                <a:solidFill>
                  <a:schemeClr val="dk1"/>
                </a:solidFill>
              </a:rPr>
              <a:t> „s” </a:t>
            </a:r>
            <a:r>
              <a:rPr lang="hu-HU" sz="2400" dirty="0" err="1">
                <a:solidFill>
                  <a:schemeClr val="dk1"/>
                </a:solidFill>
              </a:rPr>
              <a:t>key</a:t>
            </a:r>
            <a:endParaRPr sz="2400" dirty="0"/>
          </a:p>
          <a:p>
            <a:pPr marL="228600" lvl="0" indent="-18288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Char char="•"/>
            </a:pPr>
            <a:r>
              <a:rPr lang="hu-HU" sz="2000" dirty="0" err="1">
                <a:solidFill>
                  <a:schemeClr val="dk1"/>
                </a:solidFill>
              </a:rPr>
              <a:t>On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pressing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key</a:t>
            </a:r>
            <a:r>
              <a:rPr lang="hu-HU" sz="2000" dirty="0">
                <a:solidFill>
                  <a:schemeClr val="dk1"/>
                </a:solidFill>
              </a:rPr>
              <a:t>, </a:t>
            </a:r>
            <a:r>
              <a:rPr lang="hu-HU" sz="2000" dirty="0" err="1">
                <a:solidFill>
                  <a:schemeClr val="dk1"/>
                </a:solidFill>
              </a:rPr>
              <a:t>it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saves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cropped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license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plate</a:t>
            </a:r>
            <a:r>
              <a:rPr lang="hu-HU" sz="2000" dirty="0">
                <a:solidFill>
                  <a:schemeClr val="dk1"/>
                </a:solidFill>
              </a:rPr>
              <a:t> image and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name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contains</a:t>
            </a:r>
            <a:r>
              <a:rPr lang="hu-HU" sz="2000" dirty="0">
                <a:solidFill>
                  <a:schemeClr val="dk1"/>
                </a:solidFill>
              </a:rPr>
              <a:t> a </a:t>
            </a:r>
            <a:r>
              <a:rPr lang="hu-HU" sz="2000" dirty="0" err="1">
                <a:solidFill>
                  <a:schemeClr val="dk1"/>
                </a:solidFill>
              </a:rPr>
              <a:t>timer</a:t>
            </a:r>
            <a:r>
              <a:rPr lang="hu-HU" sz="2000" dirty="0">
                <a:solidFill>
                  <a:schemeClr val="dk1"/>
                </a:solidFill>
              </a:rPr>
              <a:t>.</a:t>
            </a:r>
            <a:endParaRPr dirty="0"/>
          </a:p>
          <a:p>
            <a:pPr marL="228600" lvl="0" indent="-18288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Char char="•"/>
            </a:pPr>
            <a:r>
              <a:rPr lang="hu-HU" sz="2000" dirty="0" err="1">
                <a:solidFill>
                  <a:schemeClr val="dk1"/>
                </a:solidFill>
              </a:rPr>
              <a:t>It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draws</a:t>
            </a:r>
            <a:r>
              <a:rPr lang="hu-HU" sz="2000" dirty="0">
                <a:solidFill>
                  <a:schemeClr val="dk1"/>
                </a:solidFill>
              </a:rPr>
              <a:t> a </a:t>
            </a:r>
            <a:r>
              <a:rPr lang="hu-HU" sz="2000" dirty="0" err="1">
                <a:solidFill>
                  <a:schemeClr val="dk1"/>
                </a:solidFill>
              </a:rPr>
              <a:t>rectangle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around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image and </a:t>
            </a:r>
            <a:r>
              <a:rPr lang="hu-HU" sz="2000" dirty="0" err="1">
                <a:solidFill>
                  <a:schemeClr val="dk1"/>
                </a:solidFill>
              </a:rPr>
              <a:t>makes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it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background</a:t>
            </a:r>
            <a:r>
              <a:rPr lang="hu-HU" sz="2000" dirty="0">
                <a:solidFill>
                  <a:schemeClr val="dk1"/>
                </a:solidFill>
              </a:rPr>
              <a:t> of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displayed text.</a:t>
            </a:r>
            <a:endParaRPr dirty="0"/>
          </a:p>
          <a:p>
            <a:pPr marL="228600" lvl="0" indent="-18288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Char char="•"/>
            </a:pPr>
            <a:r>
              <a:rPr lang="hu-HU" sz="2000" dirty="0">
                <a:solidFill>
                  <a:schemeClr val="dk1"/>
                </a:solidFill>
              </a:rPr>
              <a:t>Displays </a:t>
            </a:r>
            <a:r>
              <a:rPr lang="hu-HU" sz="2000" dirty="0" err="1">
                <a:solidFill>
                  <a:schemeClr val="dk1"/>
                </a:solidFill>
              </a:rPr>
              <a:t>wether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image has </a:t>
            </a:r>
            <a:r>
              <a:rPr lang="hu-HU" sz="2000" dirty="0" err="1">
                <a:solidFill>
                  <a:schemeClr val="dk1"/>
                </a:solidFill>
              </a:rPr>
              <a:t>been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saved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or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not</a:t>
            </a:r>
            <a:r>
              <a:rPr lang="hu-HU" sz="2000" dirty="0">
                <a:solidFill>
                  <a:schemeClr val="dk1"/>
                </a:solidFill>
              </a:rPr>
              <a:t>.</a:t>
            </a:r>
            <a:endParaRPr dirty="0"/>
          </a:p>
          <a:p>
            <a:pPr marL="228600" lvl="0" indent="-18288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Char char="•"/>
            </a:pPr>
            <a:r>
              <a:rPr lang="hu-HU" sz="2000" dirty="0" err="1">
                <a:solidFill>
                  <a:schemeClr val="dk1"/>
                </a:solidFill>
              </a:rPr>
              <a:t>Refreshes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image.</a:t>
            </a:r>
            <a:endParaRPr dirty="0"/>
          </a:p>
          <a:p>
            <a:pPr marL="228600" lvl="0" indent="-18288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Char char="•"/>
            </a:pPr>
            <a:r>
              <a:rPr lang="hu-HU" sz="2000" dirty="0" err="1">
                <a:solidFill>
                  <a:schemeClr val="dk1"/>
                </a:solidFill>
              </a:rPr>
              <a:t>Increases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timer</a:t>
            </a:r>
            <a:r>
              <a:rPr lang="hu-HU" sz="2000" dirty="0">
                <a:solidFill>
                  <a:schemeClr val="dk1"/>
                </a:solidFill>
              </a:rPr>
              <a:t>, </a:t>
            </a:r>
            <a:r>
              <a:rPr lang="hu-HU" sz="2000" dirty="0" err="1">
                <a:solidFill>
                  <a:schemeClr val="dk1"/>
                </a:solidFill>
              </a:rPr>
              <a:t>so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that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next</a:t>
            </a:r>
            <a:r>
              <a:rPr lang="hu-HU" sz="2000" dirty="0">
                <a:solidFill>
                  <a:schemeClr val="dk1"/>
                </a:solidFill>
              </a:rPr>
              <a:t> image </a:t>
            </a:r>
            <a:r>
              <a:rPr lang="hu-HU" sz="2000" dirty="0" err="1">
                <a:solidFill>
                  <a:schemeClr val="dk1"/>
                </a:solidFill>
              </a:rPr>
              <a:t>can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get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another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number</a:t>
            </a:r>
            <a:r>
              <a:rPr lang="hu-HU" sz="2000" dirty="0">
                <a:solidFill>
                  <a:schemeClr val="dk1"/>
                </a:solidFill>
              </a:rPr>
              <a:t>.</a:t>
            </a:r>
            <a:endParaRPr dirty="0"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1080" y="4395832"/>
            <a:ext cx="9413017" cy="2265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838200" y="163789"/>
            <a:ext cx="10515600" cy="868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4400"/>
            </a:pPr>
            <a:r>
              <a:rPr lang="hu-HU" dirty="0">
                <a:solidFill>
                  <a:schemeClr val="dk1"/>
                </a:solidFill>
              </a:rPr>
              <a:t>V./1. Testing </a:t>
            </a:r>
            <a:r>
              <a:rPr lang="hu-HU" dirty="0" err="1">
                <a:solidFill>
                  <a:schemeClr val="dk1"/>
                </a:solidFill>
              </a:rPr>
              <a:t>the</a:t>
            </a:r>
            <a:r>
              <a:rPr lang="hu-HU" dirty="0">
                <a:solidFill>
                  <a:schemeClr val="dk1"/>
                </a:solidFill>
              </a:rPr>
              <a:t> </a:t>
            </a:r>
            <a:r>
              <a:rPr lang="hu-HU" dirty="0" err="1">
                <a:solidFill>
                  <a:schemeClr val="dk1"/>
                </a:solidFill>
              </a:rPr>
              <a:t>algorithm</a:t>
            </a:r>
            <a:r>
              <a:rPr lang="hu-HU" dirty="0">
                <a:solidFill>
                  <a:schemeClr val="dk1"/>
                </a:solidFill>
              </a:rPr>
              <a:t> : </a:t>
            </a:r>
            <a:r>
              <a:rPr lang="hu-HU" dirty="0" err="1">
                <a:solidFill>
                  <a:schemeClr val="dk1"/>
                </a:solidFill>
              </a:rPr>
              <a:t>License</a:t>
            </a:r>
            <a:r>
              <a:rPr lang="hu-HU" dirty="0">
                <a:solidFill>
                  <a:schemeClr val="dk1"/>
                </a:solidFill>
              </a:rPr>
              <a:t> </a:t>
            </a:r>
            <a:r>
              <a:rPr lang="hu-HU" dirty="0" err="1">
                <a:solidFill>
                  <a:schemeClr val="dk1"/>
                </a:solidFill>
              </a:rPr>
              <a:t>Plate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xfrm>
            <a:off x="385894" y="1031846"/>
            <a:ext cx="11534862" cy="556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hu-HU" sz="3000" dirty="0">
                <a:solidFill>
                  <a:schemeClr val="dk1"/>
                </a:solidFill>
              </a:rPr>
              <a:t>Testing </a:t>
            </a:r>
            <a:r>
              <a:rPr lang="hu-HU" sz="3000" dirty="0" err="1">
                <a:solidFill>
                  <a:schemeClr val="dk1"/>
                </a:solidFill>
              </a:rPr>
              <a:t>opportunities</a:t>
            </a:r>
            <a:r>
              <a:rPr lang="hu-HU" sz="3000" dirty="0">
                <a:solidFill>
                  <a:schemeClr val="dk1"/>
                </a:solidFill>
              </a:rPr>
              <a:t>:</a:t>
            </a:r>
            <a:endParaRPr sz="3000" dirty="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000" dirty="0" err="1">
                <a:solidFill>
                  <a:schemeClr val="dk1"/>
                </a:solidFill>
              </a:rPr>
              <a:t>License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plate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reading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000" dirty="0" err="1">
                <a:solidFill>
                  <a:schemeClr val="dk1"/>
                </a:solidFill>
              </a:rPr>
              <a:t>license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plate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reading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upside</a:t>
            </a:r>
            <a:r>
              <a:rPr lang="hu-HU" sz="2000" dirty="0">
                <a:solidFill>
                  <a:schemeClr val="dk1"/>
                </a:solidFill>
              </a:rPr>
              <a:t> down</a:t>
            </a:r>
            <a:endParaRPr sz="2000" dirty="0">
              <a:solidFill>
                <a:schemeClr val="dk1"/>
              </a:solidFill>
            </a:endParaRPr>
          </a:p>
          <a:p>
            <a:pPr lvl="0" indent="-3556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hu-HU" sz="2000" dirty="0" err="1">
                <a:solidFill>
                  <a:schemeClr val="dk1"/>
                </a:solidFill>
              </a:rPr>
              <a:t>license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plate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reading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while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image is </a:t>
            </a:r>
            <a:r>
              <a:rPr lang="hu-HU" sz="2000" dirty="0" err="1">
                <a:solidFill>
                  <a:schemeClr val="dk1"/>
                </a:solidFill>
              </a:rPr>
              <a:t>inverted</a:t>
            </a:r>
            <a:endParaRPr sz="2000" dirty="0">
              <a:solidFill>
                <a:schemeClr val="dk1"/>
              </a:solidFill>
            </a:endParaRPr>
          </a:p>
          <a:p>
            <a:pPr lvl="0" indent="-3556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hu-HU" sz="2000" dirty="0" err="1">
                <a:solidFill>
                  <a:schemeClr val="dk1"/>
                </a:solidFill>
              </a:rPr>
              <a:t>license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plate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reading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while</a:t>
            </a:r>
            <a:r>
              <a:rPr lang="hu-HU" sz="2000" dirty="0">
                <a:solidFill>
                  <a:schemeClr val="dk1"/>
                </a:solidFill>
              </a:rPr>
              <a:t> </a:t>
            </a:r>
            <a:r>
              <a:rPr lang="hu-HU" sz="2000" dirty="0" err="1">
                <a:solidFill>
                  <a:schemeClr val="dk1"/>
                </a:solidFill>
              </a:rPr>
              <a:t>the</a:t>
            </a:r>
            <a:r>
              <a:rPr lang="hu-HU" sz="2000" dirty="0">
                <a:solidFill>
                  <a:schemeClr val="dk1"/>
                </a:solidFill>
              </a:rPr>
              <a:t> image is </a:t>
            </a:r>
            <a:r>
              <a:rPr lang="hu-HU" sz="2000" dirty="0" err="1">
                <a:solidFill>
                  <a:schemeClr val="dk1"/>
                </a:solidFill>
              </a:rPr>
              <a:t>rotated</a:t>
            </a:r>
            <a:endParaRPr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ázis">
  <a:themeElements>
    <a:clrScheme name="Báz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1289</Words>
  <Application>Microsoft Office PowerPoint</Application>
  <PresentationFormat>Widescreen</PresentationFormat>
  <Paragraphs>136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Corbel</vt:lpstr>
      <vt:lpstr>Bázis</vt:lpstr>
      <vt:lpstr>PROJECT</vt:lpstr>
      <vt:lpstr>Content</vt:lpstr>
      <vt:lpstr>I. Task Distribution</vt:lpstr>
      <vt:lpstr>II. Project manager tool</vt:lpstr>
      <vt:lpstr>III. Text Editors</vt:lpstr>
      <vt:lpstr>IV./1. The structure of the code: License Plate</vt:lpstr>
      <vt:lpstr>IV./1. The structure of the code: License Plate</vt:lpstr>
      <vt:lpstr>IV./1. The structure of the code: License Plate</vt:lpstr>
      <vt:lpstr>V./1. Testing the algorithm : License Plate</vt:lpstr>
      <vt:lpstr>VI./1. Presetnation of the program: Number Plate</vt:lpstr>
      <vt:lpstr>IV./2. The structure of the code : Virtual Paint</vt:lpstr>
      <vt:lpstr>IV./2. The structure of the code : Virtual Paint</vt:lpstr>
      <vt:lpstr>IV./2. The structure of the code : Virtual Paint</vt:lpstr>
      <vt:lpstr>IV./2. The structure of the code : Virtual Paint</vt:lpstr>
      <vt:lpstr>V./2. Testing the algorithm : Virtual Paint</vt:lpstr>
      <vt:lpstr>VI./2. Presentation of the program: Virtual Paint</vt:lpstr>
      <vt:lpstr>IV./3. The structure of the code : Document Scanner</vt:lpstr>
      <vt:lpstr>IV./3. The structure of the code: Document Scanner</vt:lpstr>
      <vt:lpstr>IV./3. The structure of the code: Document Scanner</vt:lpstr>
      <vt:lpstr>IV./3. The structure of the code: Document Scanner</vt:lpstr>
      <vt:lpstr>IV./3. The structure of the code: Document Scanner</vt:lpstr>
      <vt:lpstr>IV./3. The structure of the code : Document Scanner</vt:lpstr>
      <vt:lpstr>IV./3. The structure of the code: Document Scanner</vt:lpstr>
      <vt:lpstr>V./3. Testing the algorithm : Document Scanner</vt:lpstr>
      <vt:lpstr>VI./3. Presentation of the program : Document Scanner</vt:lpstr>
      <vt:lpstr>Thank you for the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Ligeti Éva</cp:lastModifiedBy>
  <cp:revision>22</cp:revision>
  <dcterms:modified xsi:type="dcterms:W3CDTF">2025-06-04T11:54:47Z</dcterms:modified>
</cp:coreProperties>
</file>