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7" r:id="rId9"/>
    <p:sldId id="262" r:id="rId10"/>
    <p:sldId id="265" r:id="rId11"/>
    <p:sldId id="268" r:id="rId12"/>
    <p:sldId id="263" r:id="rId13"/>
    <p:sldId id="266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3A705-2369-43E3-87C0-93AB1B9A2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4DDE23-F90D-42FA-9682-18F0950E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6B28C-841F-4BBD-AAD2-DBE54BF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AB5149-3B26-4651-8E6A-4D9DEFAB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08553D-5C19-4FF3-BF3F-EF73139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5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C1CCF-8771-42BE-B13F-5238D5C9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A7AAADC-9F11-4050-9681-1316CD3B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071A31-A6BB-4939-91B1-1089141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4E4E6-5B2A-4E8A-B1C3-A1724DF5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3B0057-A81A-4680-83F0-3F5EA827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1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CB64C56-E8A0-4F20-92B7-D722B7B6E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3B4AC83-1ED4-4344-BECD-9067756F9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F84C2E-AF94-4617-A9E5-D0EB85BE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EFCE76-848B-4DCD-9AEF-BB78A33E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CA0E8-7278-4472-8990-C42A98B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0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C9C4F-DA65-4EDD-B261-3E866095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CD790F-6AAC-4FA5-8C79-F4EECAD8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0B2D4C-9471-4AE6-864F-05978557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462C9F-D74C-47A4-92EF-2796EE6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9CC2B-5C57-450B-9E0D-AF896AAE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0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A7E2D-5AFF-4B0D-951F-6814C9D7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84BBF9-69A0-4C66-BDF4-5CD3EF70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2B7A4-44B5-4527-9287-8587BFCB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F286-0618-4AB3-9285-9EFA107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7D6A3-B168-49FD-B834-CD55862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1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3C6AE-5C48-467A-AD0C-A9E3420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2551D7-2070-45E1-8604-877580DC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DB3CD4-F078-4F5C-BF03-3CA6F485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51D547-0226-4658-81C1-099EA93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496C40-269D-41BE-A5DF-4F10ABEF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AA242B-2CBD-44C5-B8E9-D2C2D27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E359D-9017-455B-B7D2-D7B965F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D54319-D419-430E-8A76-E1DE1AE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AE81BE-2FAB-4798-8BB5-841B684B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B6E03C-EA6E-4C45-8DF8-B841B638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F2E49A-534C-4E7E-8B9F-1A98631D7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849358-FF56-442F-8282-ED8DDE84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55A1649-E8BA-441B-9EBC-5E223216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32331C-2620-48B5-AC5A-FB33AFCD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9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D8D1A-D068-48AB-8386-E1A2123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6A20EB-76D8-468D-B3CE-021AB1A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40FC21-FC62-452F-B8E9-15601E56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8241F7-F461-4322-A146-F37D91F0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9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5B4641-8999-4714-A472-33AA8DD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CFA6DF-85DA-492A-8974-D05005A1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4B080A-67CC-4043-9824-6C865F90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EBFE9-9409-4276-9BA8-3F6E5263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B52D6-D52D-41F3-B85F-8987F4EF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5626C6-F33F-4810-9126-105CD286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F7C91F-7192-450B-94AF-69B4557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5764F-4E6F-46AC-A961-9369454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6A0DCC-13A0-4F95-A162-0D6896B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F148-D14B-493E-8BF2-75A08416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C0D2AFE-6DFD-4B46-BD4A-D32CE9CB0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749454-A4D5-4E1D-9B04-18B556C4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378B66-A186-4542-BF19-9A70031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8D663F-02DE-4E84-8759-09938C7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EC338D-962F-426B-AB9B-37749A80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5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A99087-4AAE-4BC9-B0DA-B17508E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CFFA9E-E1C7-4D10-A8C1-DF86DC12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D1E010-00E6-4A31-AF89-483E3535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0401-CAE8-4D21-B24A-939B439B92ED}" type="datetimeFigureOut">
              <a:rPr lang="hu-HU" smtClean="0"/>
              <a:t>2025.03.19.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7E4730-D903-4CA3-BA3C-C5B385C0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7F682D-4B5A-44F1-8A05-F26F8E1E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A04D-0DB3-4E79-8986-04D40CA8C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B69C78-2B80-40F0-B580-2BE3A893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2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D5D40-8763-41C4-8208-0C59F7F9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699DC-6788-4057-B750-15F8C69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</a:t>
            </a:r>
            <a:r>
              <a:rPr lang="hu-HU" dirty="0"/>
              <a:t>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58957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C4E5B-FB26-48E0-9918-873EEEC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072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felépítése: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33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36D85-036F-44BA-B354-87D19631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638DB-C8B6-4277-9DB4-F9F19C52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153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5BDEA-B226-430C-A09D-C0D5AB14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419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69D5B-2A1A-40CA-A8F4-767B05B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CB153-38DC-4B15-9E45-E12EC25D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I. Feladatkiosztás</a:t>
            </a:r>
          </a:p>
          <a:p>
            <a:pPr marL="0" indent="0" algn="ctr">
              <a:buNone/>
            </a:pPr>
            <a:r>
              <a:rPr lang="hu-HU" dirty="0"/>
              <a:t>II. Projektmenedzser eszköz</a:t>
            </a:r>
          </a:p>
          <a:p>
            <a:pPr marL="0" indent="0" algn="ctr">
              <a:buNone/>
            </a:pPr>
            <a:r>
              <a:rPr lang="hu-HU" dirty="0"/>
              <a:t>III. Programozás eszközei</a:t>
            </a:r>
          </a:p>
          <a:p>
            <a:pPr marL="0" indent="0" algn="ctr">
              <a:buNone/>
            </a:pPr>
            <a:r>
              <a:rPr lang="hu-HU" dirty="0"/>
              <a:t>IV. A kód felépítése</a:t>
            </a:r>
          </a:p>
          <a:p>
            <a:pPr marL="0" indent="0" algn="ctr">
              <a:buNone/>
            </a:pPr>
            <a:r>
              <a:rPr lang="hu-HU" dirty="0"/>
              <a:t>V. A kód tesztelése</a:t>
            </a:r>
          </a:p>
          <a:p>
            <a:pPr marL="0" indent="0" algn="ctr">
              <a:buNone/>
            </a:pPr>
            <a:r>
              <a:rPr lang="hu-HU" dirty="0"/>
              <a:t>VI. A program bemutatása</a:t>
            </a:r>
          </a:p>
        </p:txBody>
      </p:sp>
    </p:spTree>
    <p:extLst>
      <p:ext uri="{BB962C8B-B14F-4D97-AF65-F5344CB8AC3E}">
        <p14:creationId xmlns:p14="http://schemas.microsoft.com/office/powerpoint/2010/main" val="317553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100AC-CDC9-42B3-8916-4589100F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CCB8C-C501-41FB-9A7E-39D2E66B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3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496D3-55EA-42D2-91DB-97CFBEA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D1DD9-EBE9-404A-96BB-9B2671D9D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7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D80729-D6B8-4098-AC2B-D8AF20B2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 eszközei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EFD57-78E9-47A8-8E35-FC266650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92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felépítése: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A651-B8F2-4B7A-ADF7-048DB77B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3753C-CB50-4AE2-94DF-52CC76B0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379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2CCB-AACE-4DA4-A6DD-72323CF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3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felépítése: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7148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Szélesvásznú</PresentationFormat>
  <Paragraphs>23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Office-téma</vt:lpstr>
      <vt:lpstr>Projekt</vt:lpstr>
      <vt:lpstr>Tartalom</vt:lpstr>
      <vt:lpstr>Feladatkiosztás</vt:lpstr>
      <vt:lpstr>Projektmenedzser eszköz</vt:lpstr>
      <vt:lpstr>Programozás eszközei</vt:lpstr>
      <vt:lpstr>A kód felépítése: Number Plate</vt:lpstr>
      <vt:lpstr>A kód tesztelése: Number Plate</vt:lpstr>
      <vt:lpstr>A program bemutatása: Number Plate</vt:lpstr>
      <vt:lpstr>A kód felépítése: Virtual Paint</vt:lpstr>
      <vt:lpstr>A kód tesztelése: Virtual Paint</vt:lpstr>
      <vt:lpstr>A program bemutatása: Virtual Paint</vt:lpstr>
      <vt:lpstr>A kód felépítése: Document Scanner</vt:lpstr>
      <vt:lpstr>A kód tesztelése: Document Scanner</vt:lpstr>
      <vt:lpstr>A program bemutatása: Document Scanner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Bauer Patrik</dc:creator>
  <cp:lastModifiedBy>Bauer Patrik</cp:lastModifiedBy>
  <cp:revision>9</cp:revision>
  <dcterms:created xsi:type="dcterms:W3CDTF">2025-03-19T13:20:13Z</dcterms:created>
  <dcterms:modified xsi:type="dcterms:W3CDTF">2025-03-19T13:35:58Z</dcterms:modified>
</cp:coreProperties>
</file>