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63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6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79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2026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294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243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977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819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23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9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872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6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334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82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534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ADD698-1C25-44A0-AE1A-424F6EC4E39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43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981" y="1696848"/>
            <a:ext cx="10513145" cy="2421464"/>
          </a:xfrm>
        </p:spPr>
        <p:txBody>
          <a:bodyPr>
            <a:noAutofit/>
          </a:bodyPr>
          <a:lstStyle/>
          <a:p>
            <a:r>
              <a:rPr lang="en-US" sz="11500" u="sng" dirty="0" smtClean="0">
                <a:latin typeface="Colonna MT" panose="04020805060202030203" pitchFamily="82" charset="0"/>
              </a:rPr>
              <a:t>Diet manager</a:t>
            </a:r>
            <a:endParaRPr lang="bg-BG" sz="115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118312"/>
            <a:ext cx="7197726" cy="1405467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stellar" panose="020A0402060406010301" pitchFamily="18" charset="0"/>
              </a:rPr>
              <a:t>Created by:</a:t>
            </a:r>
          </a:p>
          <a:p>
            <a:r>
              <a:rPr lang="en-US" sz="6000" dirty="0" smtClean="0">
                <a:latin typeface="Castellar" panose="020A0402060406010301" pitchFamily="18" charset="0"/>
              </a:rPr>
              <a:t>Team </a:t>
            </a:r>
            <a:r>
              <a:rPr lang="en-US" sz="6000" u="sng" dirty="0" smtClean="0">
                <a:latin typeface="Castellar" panose="020A0402060406010301" pitchFamily="18" charset="0"/>
              </a:rPr>
              <a:t>edit inb4</a:t>
            </a:r>
            <a:endParaRPr lang="bg-BG" sz="6000" u="sng" dirty="0"/>
          </a:p>
        </p:txBody>
      </p:sp>
    </p:spTree>
    <p:extLst>
      <p:ext uri="{BB962C8B-B14F-4D97-AF65-F5344CB8AC3E}">
        <p14:creationId xmlns:p14="http://schemas.microsoft.com/office/powerpoint/2010/main" val="35751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077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8800" b="1" u="sng" dirty="0" smtClean="0">
                <a:latin typeface="Bookman Old Style" panose="02050604050505020204" pitchFamily="18" charset="0"/>
              </a:rPr>
              <a:t>ТЕХНОЛОГИИ</a:t>
            </a:r>
            <a:endParaRPr lang="bg-BG" sz="88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8303"/>
            <a:ext cx="10131425" cy="5779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6600" dirty="0" smtClean="0">
                <a:latin typeface="Bookman Old Style" panose="02050604050505020204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600" dirty="0" smtClean="0">
                <a:latin typeface="Bookman Old Style" panose="02050604050505020204" pitchFamily="18" charset="0"/>
              </a:rPr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600" dirty="0" smtClean="0">
                <a:latin typeface="Bookman Old Style" panose="02050604050505020204" pitchFamily="18" charset="0"/>
              </a:rPr>
              <a:t>JAVASCRIPT</a:t>
            </a:r>
            <a:endParaRPr lang="bg-BG" sz="6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144"/>
            <a:ext cx="12191999" cy="1456267"/>
          </a:xfrm>
        </p:spPr>
        <p:txBody>
          <a:bodyPr>
            <a:noAutofit/>
          </a:bodyPr>
          <a:lstStyle/>
          <a:p>
            <a:pPr algn="ctr"/>
            <a:r>
              <a:rPr lang="bg-BG" sz="6600" b="1" u="sng" dirty="0" smtClean="0">
                <a:latin typeface="Bookman Old Style" panose="02050604050505020204" pitchFamily="18" charset="0"/>
              </a:rPr>
              <a:t>Същност на проекта</a:t>
            </a:r>
            <a:endParaRPr lang="bg-BG" sz="66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9" y="1835830"/>
            <a:ext cx="10532554" cy="54017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6500" dirty="0" smtClean="0">
                <a:latin typeface="Bookman Old Style" panose="02050604050505020204" pitchFamily="18" charset="0"/>
              </a:rPr>
              <a:t>Идея на проекта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500" dirty="0" smtClean="0">
                <a:latin typeface="Bookman Old Style" panose="02050604050505020204" pitchFamily="18" charset="0"/>
              </a:rPr>
              <a:t>Разработка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500" dirty="0" smtClean="0">
                <a:latin typeface="Bookman Old Style" panose="02050604050505020204" pitchFamily="18" charset="0"/>
              </a:rPr>
              <a:t>Функционалност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500" smtClean="0">
                <a:latin typeface="Bookman Old Style" panose="02050604050505020204" pitchFamily="18" charset="0"/>
              </a:rPr>
              <a:t>Демо</a:t>
            </a:r>
            <a:endParaRPr lang="bg-BG" sz="65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bg-BG" sz="6000" dirty="0" smtClean="0"/>
          </a:p>
        </p:txBody>
      </p:sp>
    </p:spTree>
    <p:extLst>
      <p:ext uri="{BB962C8B-B14F-4D97-AF65-F5344CB8AC3E}">
        <p14:creationId xmlns:p14="http://schemas.microsoft.com/office/powerpoint/2010/main" val="408897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077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8800" b="1" u="sng" dirty="0" smtClean="0">
                <a:latin typeface="Bookman Old Style" panose="02050604050505020204" pitchFamily="18" charset="0"/>
              </a:rPr>
              <a:t>трудности</a:t>
            </a:r>
            <a:endParaRPr lang="bg-BG" sz="88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8303"/>
            <a:ext cx="10131425" cy="5779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6600" dirty="0" smtClean="0">
                <a:latin typeface="Bookman Old Style" panose="02050604050505020204" pitchFamily="18" charset="0"/>
              </a:rPr>
              <a:t>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600" dirty="0" smtClean="0">
                <a:latin typeface="Bookman Old Style" panose="02050604050505020204" pitchFamily="18" charset="0"/>
              </a:rPr>
              <a:t>Прекалено много за да ги напиша тук</a:t>
            </a:r>
            <a:endParaRPr lang="en-US" sz="66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8600536" y="1863306"/>
            <a:ext cx="45719" cy="457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Smiley Face 4"/>
          <p:cNvSpPr/>
          <p:nvPr/>
        </p:nvSpPr>
        <p:spPr>
          <a:xfrm>
            <a:off x="9686434" y="336795"/>
            <a:ext cx="1130791" cy="10242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Smiley Face 5"/>
          <p:cNvSpPr/>
          <p:nvPr/>
        </p:nvSpPr>
        <p:spPr>
          <a:xfrm>
            <a:off x="592501" y="336795"/>
            <a:ext cx="1130791" cy="10242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53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144"/>
            <a:ext cx="12191999" cy="1456267"/>
          </a:xfrm>
        </p:spPr>
        <p:txBody>
          <a:bodyPr>
            <a:noAutofit/>
          </a:bodyPr>
          <a:lstStyle/>
          <a:p>
            <a:pPr algn="ctr"/>
            <a:r>
              <a:rPr lang="bg-BG" sz="6600" b="1" u="sng" dirty="0" smtClean="0">
                <a:latin typeface="Bookman Old Style" panose="02050604050505020204" pitchFamily="18" charset="0"/>
              </a:rPr>
              <a:t>БЪДЕЩА РАЗРАБОТКА</a:t>
            </a:r>
            <a:endParaRPr lang="bg-BG" sz="66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16" y="1844456"/>
            <a:ext cx="10131425" cy="54017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6600" dirty="0" smtClean="0">
                <a:latin typeface="Bookman Old Style" panose="02050604050505020204" pitchFamily="18" charset="0"/>
              </a:rPr>
              <a:t>Добавяне на нови функции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600" dirty="0" smtClean="0">
                <a:latin typeface="Bookman Old Style" panose="02050604050505020204" pitchFamily="18" charset="0"/>
              </a:rPr>
              <a:t>Оправяне на сегашни функции</a:t>
            </a:r>
            <a:endParaRPr lang="en-US" sz="66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bg-BG" sz="6600" dirty="0" smtClean="0">
                <a:latin typeface="Bookman Old Style" panose="02050604050505020204" pitchFamily="18" charset="0"/>
              </a:rPr>
              <a:t>Добавяне на сървър</a:t>
            </a:r>
          </a:p>
          <a:p>
            <a:pPr>
              <a:buFont typeface="Wingdings" panose="05000000000000000000" pitchFamily="2" charset="2"/>
              <a:buChar char="v"/>
            </a:pPr>
            <a:endParaRPr lang="bg-BG" sz="4800" dirty="0" smtClean="0"/>
          </a:p>
        </p:txBody>
      </p:sp>
    </p:spTree>
    <p:extLst>
      <p:ext uri="{BB962C8B-B14F-4D97-AF65-F5344CB8AC3E}">
        <p14:creationId xmlns:p14="http://schemas.microsoft.com/office/powerpoint/2010/main" val="8651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6970143"/>
          </a:xfrm>
        </p:spPr>
        <p:txBody>
          <a:bodyPr>
            <a:noAutofit/>
          </a:bodyPr>
          <a:lstStyle/>
          <a:p>
            <a:pPr algn="ctr"/>
            <a:r>
              <a:rPr lang="en-US" sz="11500" b="1" u="sng" spc="600" dirty="0" smtClean="0">
                <a:latin typeface="Colonna MT" panose="04020805060202030203" pitchFamily="82" charset="0"/>
              </a:rPr>
              <a:t>THANKS FOR YOUR </a:t>
            </a:r>
            <a:br>
              <a:rPr lang="en-US" sz="11500" b="1" u="sng" spc="600" dirty="0" smtClean="0">
                <a:latin typeface="Colonna MT" panose="04020805060202030203" pitchFamily="82" charset="0"/>
              </a:rPr>
            </a:br>
            <a:r>
              <a:rPr lang="en-US" sz="11500" b="1" u="sng" spc="600" dirty="0" err="1" smtClean="0">
                <a:latin typeface="Colonna MT" panose="04020805060202030203" pitchFamily="82" charset="0"/>
              </a:rPr>
              <a:t>ATTENTIoN</a:t>
            </a:r>
            <a:r>
              <a:rPr lang="en-US" sz="11500" b="1" u="sng" spc="600" dirty="0" smtClean="0">
                <a:latin typeface="Colonna MT" panose="04020805060202030203" pitchFamily="82" charset="0"/>
              </a:rPr>
              <a:t>!</a:t>
            </a:r>
            <a:endParaRPr lang="bg-BG" sz="11500" b="1" u="sng" spc="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</TotalTime>
  <Words>46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Castellar</vt:lpstr>
      <vt:lpstr>Colonna MT</vt:lpstr>
      <vt:lpstr>Wingdings</vt:lpstr>
      <vt:lpstr>Celestial</vt:lpstr>
      <vt:lpstr>Diet manager</vt:lpstr>
      <vt:lpstr>ТЕХНОЛОГИИ</vt:lpstr>
      <vt:lpstr>Същност на проекта</vt:lpstr>
      <vt:lpstr>трудности</vt:lpstr>
      <vt:lpstr>БЪДЕЩА РАЗРАБОТКА</vt:lpstr>
      <vt:lpstr>THANKS FOR YOUR 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manager</dc:title>
  <dc:creator>Потребител на Windows</dc:creator>
  <cp:lastModifiedBy>Потребител на Windows</cp:lastModifiedBy>
  <cp:revision>13</cp:revision>
  <dcterms:created xsi:type="dcterms:W3CDTF">2019-03-16T11:13:51Z</dcterms:created>
  <dcterms:modified xsi:type="dcterms:W3CDTF">2019-03-17T06:42:05Z</dcterms:modified>
</cp:coreProperties>
</file>