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F5BF5-A6D8-4A7F-80F9-884E77C53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Sorozat bemutató: "The </a:t>
            </a:r>
            <a:r>
              <a:rPr lang="hu-HU" dirty="0" err="1"/>
              <a:t>Crown</a:t>
            </a:r>
            <a:r>
              <a:rPr lang="hu-HU" dirty="0"/>
              <a:t>"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1607AA-567D-472F-A77D-72718AB20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 </a:t>
            </a:r>
            <a:r>
              <a:rPr lang="hu-HU" dirty="0" err="1"/>
              <a:t>Pátrik</a:t>
            </a:r>
            <a:r>
              <a:rPr lang="hu-HU" dirty="0"/>
              <a:t> Szilárd</a:t>
            </a:r>
          </a:p>
        </p:txBody>
      </p:sp>
    </p:spTree>
    <p:extLst>
      <p:ext uri="{BB962C8B-B14F-4D97-AF65-F5344CB8AC3E}">
        <p14:creationId xmlns:p14="http://schemas.microsoft.com/office/powerpoint/2010/main" val="384241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B2049D-4167-4882-A441-7CD6D4C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Sorozat rövid leírása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9A89B6-A29D-43A7-836D-EBECE540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"The </a:t>
            </a:r>
            <a:r>
              <a:rPr lang="hu-HU" dirty="0" err="1">
                <a:effectLst/>
              </a:rPr>
              <a:t>Crown</a:t>
            </a:r>
            <a:r>
              <a:rPr lang="hu-HU" dirty="0">
                <a:effectLst/>
              </a:rPr>
              <a:t>" egy lenyűgöző történelmi drámasorozat, amely az Egyesült Királyság uralkodó családjának életét mutatja be. A sorozat a II. Erzsébet királynő uralkodásának kezdetétől indítva követi nyomon a brit királyi család történetét, bemutatva a politikai intrikákat, a családi drámákat és a hatalommal járó kihívásokat.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7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873DC-3F2D-4DFE-97DE-71150A11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Főbb szereplők bemutatása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A05F-E4AA-411E-BC8B-2881FF91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effectLst/>
              </a:rPr>
              <a:t>II. Erzsébet királynő (szerepét alakítja Claire </a:t>
            </a:r>
            <a:r>
              <a:rPr lang="hu-HU" dirty="0" err="1">
                <a:effectLst/>
              </a:rPr>
              <a:t>Foy</a:t>
            </a:r>
            <a:r>
              <a:rPr lang="hu-HU" dirty="0">
                <a:effectLst/>
              </a:rPr>
              <a:t>): A fiatal királynő, aki hatalomra kerül és próbálja megtalálni helyét a szigorú protokoll és a családi kötelezettségek között.</a:t>
            </a:r>
          </a:p>
          <a:p>
            <a:r>
              <a:rPr lang="hu-HU" dirty="0">
                <a:effectLst/>
              </a:rPr>
              <a:t>Fülöp herceg (szerepét alakítja Matt Smith): II. Erzsébet férje, aki küzd az uralkodói szerep mellett érzett önmegvalósítási vágyával.</a:t>
            </a:r>
          </a:p>
          <a:p>
            <a:r>
              <a:rPr lang="hu-HU" dirty="0">
                <a:effectLst/>
              </a:rPr>
              <a:t>Winston Churchill (szerepét alakítja John </a:t>
            </a:r>
            <a:r>
              <a:rPr lang="hu-HU" dirty="0" err="1">
                <a:effectLst/>
              </a:rPr>
              <a:t>Lithgow</a:t>
            </a:r>
            <a:r>
              <a:rPr lang="hu-HU" dirty="0">
                <a:effectLst/>
              </a:rPr>
              <a:t>): Az ikonikus brit miniszterelnök, aki tanácsadóként segíti II. Erzsébetet az uralkodás nehézségeiben.</a:t>
            </a:r>
          </a:p>
          <a:p>
            <a:r>
              <a:rPr lang="hu-HU" dirty="0">
                <a:effectLst/>
              </a:rPr>
              <a:t>Margaret hercegnő (szerepét alakítja </a:t>
            </a:r>
            <a:r>
              <a:rPr lang="hu-HU" dirty="0" err="1">
                <a:effectLst/>
              </a:rPr>
              <a:t>Vanessa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Kirby</a:t>
            </a:r>
            <a:r>
              <a:rPr lang="hu-HU" dirty="0">
                <a:effectLst/>
              </a:rPr>
              <a:t>): II. Erzsébet nővére, aki a konvencionális elvárásokkal </a:t>
            </a:r>
            <a:r>
              <a:rPr lang="hu-HU" dirty="0" err="1">
                <a:effectLst/>
              </a:rPr>
              <a:t>szembeszállva</a:t>
            </a:r>
            <a:r>
              <a:rPr lang="hu-HU" dirty="0">
                <a:effectLst/>
              </a:rPr>
              <a:t> küzd a saját boldogságáért.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38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036423-4497-4E11-BDE0-79379C4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Sorozat </a:t>
            </a:r>
            <a:r>
              <a:rPr lang="hu-HU" dirty="0" err="1">
                <a:effectLst/>
              </a:rPr>
              <a:t>trailerének</a:t>
            </a:r>
            <a:r>
              <a:rPr lang="hu-HU" dirty="0">
                <a:effectLst/>
              </a:rPr>
              <a:t> beágyazása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FFE6F-9F24-468A-8F90-1CA940DC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Ezzel a sorozattal bepillantást nyerhetünk a brit királyi család rejtett világába, miközben figyelemmel kísérhetjük II. Erzsébet uralkodásának kulisszatitkait és érzelmi utazását. A "The </a:t>
            </a:r>
            <a:r>
              <a:rPr lang="hu-HU" dirty="0" err="1">
                <a:effectLst/>
              </a:rPr>
              <a:t>Crown</a:t>
            </a:r>
            <a:r>
              <a:rPr lang="hu-HU" dirty="0">
                <a:effectLst/>
              </a:rPr>
              <a:t>" a történelem, a politika és az emberi sorsok összefonódását ötvözi, és izgalmas, lenyűgöző élményt nyújt a nézőknek.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3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78B08-61C2-4499-95EF-305B72A2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B1858C5-F011-47CF-A092-26336DE9B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49" y="1828800"/>
            <a:ext cx="2828924" cy="5029200"/>
          </a:xfrm>
        </p:spPr>
      </p:pic>
    </p:spTree>
    <p:extLst>
      <p:ext uri="{BB962C8B-B14F-4D97-AF65-F5344CB8AC3E}">
        <p14:creationId xmlns:p14="http://schemas.microsoft.com/office/powerpoint/2010/main" val="157118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Szita</Template>
  <TotalTime>60</TotalTime>
  <Words>222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Szita</vt:lpstr>
      <vt:lpstr>Sorozat bemutató: "The Crown"</vt:lpstr>
      <vt:lpstr>Sorozat rövid leírása</vt:lpstr>
      <vt:lpstr>Főbb szereplők bemutatása</vt:lpstr>
      <vt:lpstr>Sorozat trailerének beágyazása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Sorozat bemutató: "The Crown"</dc:title>
  <dc:creator>DIÁK</dc:creator>
  <cp:lastModifiedBy>DIÁK</cp:lastModifiedBy>
  <cp:revision>2</cp:revision>
  <dcterms:created xsi:type="dcterms:W3CDTF">2023-05-18T08:06:47Z</dcterms:created>
  <dcterms:modified xsi:type="dcterms:W3CDTF">2023-05-18T09:07:30Z</dcterms:modified>
</cp:coreProperties>
</file>