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C412D-3E72-4152-8589-8681D6CBEBAE}" v="3" dt="2022-04-07T13:09:5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zana Bohatová" userId="d8aee05ebc7e435b" providerId="LiveId" clId="{EC6C412D-3E72-4152-8589-8681D6CBEBAE}"/>
    <pc:docChg chg="modSld">
      <pc:chgData name="Zuzana Bohatová" userId="d8aee05ebc7e435b" providerId="LiveId" clId="{EC6C412D-3E72-4152-8589-8681D6CBEBAE}" dt="2022-04-07T13:22:16.334" v="26" actId="20577"/>
      <pc:docMkLst>
        <pc:docMk/>
      </pc:docMkLst>
      <pc:sldChg chg="addSp modSp mod">
        <pc:chgData name="Zuzana Bohatová" userId="d8aee05ebc7e435b" providerId="LiveId" clId="{EC6C412D-3E72-4152-8589-8681D6CBEBAE}" dt="2022-04-07T13:11:14.998" v="25" actId="1076"/>
        <pc:sldMkLst>
          <pc:docMk/>
          <pc:sldMk cId="1297245768" sldId="258"/>
        </pc:sldMkLst>
        <pc:spChg chg="mod">
          <ac:chgData name="Zuzana Bohatová" userId="d8aee05ebc7e435b" providerId="LiveId" clId="{EC6C412D-3E72-4152-8589-8681D6CBEBAE}" dt="2022-04-07T13:09:56.651" v="22" actId="115"/>
          <ac:spMkLst>
            <pc:docMk/>
            <pc:sldMk cId="1297245768" sldId="258"/>
            <ac:spMk id="3" creationId="{FCF65A60-1755-4B8A-A790-631A47916B59}"/>
          </ac:spMkLst>
        </pc:spChg>
        <pc:picChg chg="mod">
          <ac:chgData name="Zuzana Bohatová" userId="d8aee05ebc7e435b" providerId="LiveId" clId="{EC6C412D-3E72-4152-8589-8681D6CBEBAE}" dt="2022-04-07T13:11:14.998" v="25" actId="1076"/>
          <ac:picMkLst>
            <pc:docMk/>
            <pc:sldMk cId="1297245768" sldId="258"/>
            <ac:picMk id="5" creationId="{7F2E0A10-D8CD-487F-AAE0-9B06115E7340}"/>
          </ac:picMkLst>
        </pc:picChg>
        <pc:picChg chg="add mod modCrop">
          <ac:chgData name="Zuzana Bohatová" userId="d8aee05ebc7e435b" providerId="LiveId" clId="{EC6C412D-3E72-4152-8589-8681D6CBEBAE}" dt="2022-04-07T13:11:12.138" v="24" actId="1076"/>
          <ac:picMkLst>
            <pc:docMk/>
            <pc:sldMk cId="1297245768" sldId="258"/>
            <ac:picMk id="7" creationId="{762E9814-B05C-46CE-A137-803E4E1CCB1D}"/>
          </ac:picMkLst>
        </pc:picChg>
      </pc:sldChg>
      <pc:sldChg chg="modSp mod">
        <pc:chgData name="Zuzana Bohatová" userId="d8aee05ebc7e435b" providerId="LiveId" clId="{EC6C412D-3E72-4152-8589-8681D6CBEBAE}" dt="2022-04-07T13:22:16.334" v="26" actId="20577"/>
        <pc:sldMkLst>
          <pc:docMk/>
          <pc:sldMk cId="2454517831" sldId="259"/>
        </pc:sldMkLst>
        <pc:spChg chg="mod">
          <ac:chgData name="Zuzana Bohatová" userId="d8aee05ebc7e435b" providerId="LiveId" clId="{EC6C412D-3E72-4152-8589-8681D6CBEBAE}" dt="2022-04-07T13:22:16.334" v="26" actId="20577"/>
          <ac:spMkLst>
            <pc:docMk/>
            <pc:sldMk cId="2454517831" sldId="259"/>
            <ac:spMk id="2" creationId="{210038FA-940E-4B94-A773-0EE935953B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39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46000">
              <a:schemeClr val="bg2">
                <a:lumMod val="78000"/>
                <a:alpha val="99000"/>
              </a:schemeClr>
            </a:gs>
            <a:gs pos="100000">
              <a:schemeClr val="bg2">
                <a:lumMod val="50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42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phalchemist.github.io/Alchemy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" TargetMode="External"/><Relationship Id="rId2" Type="http://schemas.openxmlformats.org/officeDocument/2006/relationships/hyperlink" Target="https://parcel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13428-87AC-4C77-BF96-C7BD09D04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1"/>
            <a:ext cx="6212722" cy="3160304"/>
          </a:xfrm>
        </p:spPr>
        <p:txBody>
          <a:bodyPr>
            <a:normAutofit/>
          </a:bodyPr>
          <a:lstStyle/>
          <a:p>
            <a:pPr algn="l"/>
            <a:r>
              <a:rPr lang="cs-CZ" sz="6000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Web Crawler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0A5E21-5BC7-4A44-A548-ACE0FD3D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53" y="3916735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cs-CZ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Specifikace</a:t>
            </a:r>
          </a:p>
        </p:txBody>
      </p:sp>
    </p:spTree>
    <p:extLst>
      <p:ext uri="{BB962C8B-B14F-4D97-AF65-F5344CB8AC3E}">
        <p14:creationId xmlns:p14="http://schemas.microsoft.com/office/powerpoint/2010/main" val="426937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878CD2-EDEE-4AC8-9CD1-D0F3F753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Technology Stack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A05CE5-AFE3-4860-8287-4823EC4B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JavaScript/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TypeScript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pro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backend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i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frontend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npm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jako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package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manager</a:t>
            </a: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Prettier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pro formátování</a:t>
            </a: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ESLint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pro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lintování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TypeScript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Apache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web server</a:t>
            </a: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Docker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pro kontejnery</a:t>
            </a: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npm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workspaces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a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TurboRepo</a:t>
            </a:r>
            <a:r>
              <a:rPr lang="cs-CZ" dirty="0">
                <a:latin typeface="Arial Black" panose="020B0A04020102020204" pitchFamily="34" charset="0"/>
                <a:cs typeface="Aharoni" panose="02010803020104030203" pitchFamily="2" charset="-79"/>
              </a:rPr>
              <a:t> na management </a:t>
            </a:r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monorepozitáře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053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D017B1-CC00-424C-863F-C24F60A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Frontend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F65A60-1755-4B8A-A790-631A4791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React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cs-CZ" dirty="0" err="1">
                <a:latin typeface="Arial Black" panose="020B0A04020102020204" pitchFamily="34" charset="0"/>
                <a:cs typeface="Aharoni" panose="02010803020104030203" pitchFamily="2" charset="-79"/>
              </a:rPr>
              <a:t>Bootstrap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AlchemyJS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2E0A10-D8CD-487F-AAE0-9B06115E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56" y="3200401"/>
            <a:ext cx="3852593" cy="3299239"/>
          </a:xfrm>
          <a:prstGeom prst="rect">
            <a:avLst/>
          </a:prstGeom>
        </p:spPr>
      </p:pic>
      <p:pic>
        <p:nvPicPr>
          <p:cNvPr id="7" name="Obrázek 6" descr="Obsah obrázku interiér, světlo&#10;&#10;Popis byl vytvořen automaticky">
            <a:extLst>
              <a:ext uri="{FF2B5EF4-FFF2-40B4-BE49-F238E27FC236}">
                <a16:creationId xmlns:a16="http://schemas.microsoft.com/office/drawing/2014/main" id="{762E9814-B05C-46CE-A137-803E4E1CC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36" t="4874" r="5416"/>
          <a:stretch/>
        </p:blipFill>
        <p:spPr>
          <a:xfrm>
            <a:off x="6811136" y="609600"/>
            <a:ext cx="4467069" cy="32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38FA-940E-4B94-A773-0EE93595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>
                <a:latin typeface="Arial Black" panose="020B0A04020102020204" pitchFamily="34" charset="0"/>
                <a:cs typeface="Aharoni" panose="02010803020104030203" pitchFamily="2" charset="-79"/>
              </a:rPr>
              <a:t>BAckend</a:t>
            </a:r>
            <a:endParaRPr lang="cs-CZ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5EFEFF-5D6A-4C1C-A5CB-72297A7D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 err="1"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ExpressJS</a:t>
            </a:r>
            <a:endParaRPr lang="cs-CZ" b="0" i="0" dirty="0"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u="none" strike="noStrike" dirty="0">
                <a:effectLst/>
                <a:latin typeface="Arial Black" panose="020B0A04020102020204" pitchFamily="34" charset="0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Parcel</a:t>
            </a:r>
            <a:endParaRPr lang="cs-CZ" b="0" i="0" dirty="0"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effectLst/>
                <a:latin typeface="Arial Black" panose="020B0A04020102020204" pitchFamily="34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cs-CZ" b="0" i="0" u="none" strike="noStrike" dirty="0">
                <a:effectLst/>
                <a:latin typeface="Arial Black" panose="020B0A04020102020204" pitchFamily="34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eo4j</a:t>
            </a:r>
            <a:r>
              <a:rPr lang="cs-CZ" b="0" i="0" u="none" strike="noStrike" dirty="0"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cs-CZ" b="0" i="0" dirty="0"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 - grafová databáze pro perzistentní úložiště</a:t>
            </a:r>
          </a:p>
          <a:p>
            <a:endParaRPr lang="cs-CZ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451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TM04033921[[fn=Damašek]]</Template>
  <TotalTime>211</TotalTime>
  <Words>50</Words>
  <Application>Microsoft Office PowerPoint</Application>
  <PresentationFormat>Širokoúhlá obrazovka</PresentationFormat>
  <Paragraphs>18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Aharoni</vt:lpstr>
      <vt:lpstr>Arial</vt:lpstr>
      <vt:lpstr>Arial Black</vt:lpstr>
      <vt:lpstr>Bookman Old Style</vt:lpstr>
      <vt:lpstr>Rockwell</vt:lpstr>
      <vt:lpstr>Damask</vt:lpstr>
      <vt:lpstr>Web Crawler</vt:lpstr>
      <vt:lpstr>Technology Stack</vt:lpstr>
      <vt:lpstr>Frontend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</dc:title>
  <dc:creator>Zuzana Bohatová</dc:creator>
  <cp:lastModifiedBy>Zuzana Bohatová</cp:lastModifiedBy>
  <cp:revision>1</cp:revision>
  <dcterms:created xsi:type="dcterms:W3CDTF">2022-04-07T09:39:30Z</dcterms:created>
  <dcterms:modified xsi:type="dcterms:W3CDTF">2022-04-07T13:22:20Z</dcterms:modified>
</cp:coreProperties>
</file>