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911FE43-CD72-4CC6-B544-7FB1411BA01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6EB9D5-7E1A-4433-8B21-2237CC26FA2C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8A19-B9D6-4696-A74D-9FEF900C8B6A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100-39B0-4914-BBD6-34F267582565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F837-FEDB-44F2-8FB5-4F56FC548A33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C2AB55-62C0-407E-B706-C907B44B0BFC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B33F-FEF5-4E73-A5F9-307689FE77C6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FA4-F0B8-4D71-BC92-932E3A1502F8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9F80-C2CE-4D6A-80E4-D3515AD92BC6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220E-EF40-477E-B84C-637FC7CE78DB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D63-E026-4E54-B301-C824E1BD14F3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C423185-9573-406A-8068-0AB4F2335019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5516DA-9D86-4E1E-A623-C11F9F74EB59}" type="datetimeFigureOut">
              <a:rPr lang="en-US" dirty="0"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Qt_Design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aFan2/" TargetMode="External"/><Relationship Id="rId2" Type="http://schemas.openxmlformats.org/officeDocument/2006/relationships/hyperlink" Target="https://github.com/PatriotRossi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www.google.com/imgres?imgurl=https%3A%2F%2Fcamo.githubusercontent.com%2F888e388801f947dec7c3d843942c277af25fe2b1aed1821542c4e711f210312a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iC3Oih1onvAhUJzyoKHYRmCY0QMygAegUIARDVAQ..i&amp;docid=c0z0eoeQftV_cM&amp;w=768&amp;h=768&amp;q=Python&amp;client=firefox-b-d&amp;ved=2ahUKEwiC3Oih1onvAhUJzyoKHYRmCY0QMygAegUIARDVA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tix/actix-web" TargetMode="External"/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esel.rs/" TargetMode="External"/><Relationship Id="rId4" Type="http://schemas.openxmlformats.org/officeDocument/2006/relationships/hyperlink" Target="https://www.techempower.com/benchmarks/#section=data-r20&amp;hw=ph&amp;test=composi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csharp/" TargetMode="External"/><Relationship Id="rId4" Type="http://schemas.openxmlformats.org/officeDocument/2006/relationships/hyperlink" Target="https://isocpp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a.org/" TargetMode="External"/><Relationship Id="rId2" Type="http://schemas.openxmlformats.org/officeDocument/2006/relationships/hyperlink" Target="https://gmod.facepunch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atriotRossii/MinesweeperOnl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8661-B88B-466A-ACC2-B9EC73DDD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ultimate minesweeper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3365B9-FE36-45B3-ACA8-DC57658AB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8" y="4453462"/>
            <a:ext cx="9070848" cy="931338"/>
          </a:xfrm>
        </p:spPr>
        <p:txBody>
          <a:bodyPr>
            <a:noAutofit/>
          </a:bodyPr>
          <a:lstStyle/>
          <a:p>
            <a:pPr algn="r"/>
            <a:r>
              <a:rPr lang="ru-RU" sz="2800" dirty="0"/>
              <a:t>Целиком и полностью создан Сидорук </a:t>
            </a:r>
            <a:r>
              <a:rPr lang="ru-RU" sz="2800" dirty="0" err="1"/>
              <a:t>Данилом</a:t>
            </a:r>
            <a:r>
              <a:rPr lang="ru-RU" sz="2800" dirty="0"/>
              <a:t> Вадимовичем 26.07.2004 г.р.</a:t>
            </a:r>
          </a:p>
        </p:txBody>
      </p:sp>
    </p:spTree>
    <p:extLst>
      <p:ext uri="{BB962C8B-B14F-4D97-AF65-F5344CB8AC3E}">
        <p14:creationId xmlns:p14="http://schemas.microsoft.com/office/powerpoint/2010/main" val="7882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57ED5-707E-4B44-87D4-C1053E29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клиентской части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59045-94D0-42DE-8810-E903FBCD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Директория </a:t>
            </a:r>
            <a:r>
              <a:rPr lang="en-GB" sz="3200" dirty="0"/>
              <a:t>“dialogues” </a:t>
            </a:r>
            <a:r>
              <a:rPr lang="ru-RU" sz="3200" dirty="0"/>
              <a:t>содержит один файл, </a:t>
            </a:r>
            <a:r>
              <a:rPr lang="en-GB" sz="3200" dirty="0"/>
              <a:t>“edit_playlist.py”, </a:t>
            </a:r>
            <a:r>
              <a:rPr lang="ru-RU" sz="3200" dirty="0"/>
              <a:t>отвечающий за создание и логику диалога редактирования плейлиста</a:t>
            </a:r>
          </a:p>
          <a:p>
            <a:r>
              <a:rPr lang="ru-RU" sz="3200" dirty="0"/>
              <a:t>Вложенная в него директория </a:t>
            </a:r>
            <a:r>
              <a:rPr lang="en-GB" sz="3200" dirty="0"/>
              <a:t>“forms” </a:t>
            </a:r>
            <a:r>
              <a:rPr lang="ru-RU" sz="3200" dirty="0"/>
              <a:t>содержит </a:t>
            </a:r>
            <a:r>
              <a:rPr lang="en-GB" sz="3200" dirty="0"/>
              <a:t>.</a:t>
            </a:r>
            <a:r>
              <a:rPr lang="en-GB" sz="3200" dirty="0" err="1"/>
              <a:t>ui</a:t>
            </a:r>
            <a:r>
              <a:rPr lang="en-GB" sz="3200" dirty="0"/>
              <a:t> </a:t>
            </a:r>
            <a:r>
              <a:rPr lang="ru-RU" sz="3200" dirty="0"/>
              <a:t>файлы, содержащие интерфейсы, созданные с помощью </a:t>
            </a:r>
            <a:r>
              <a:rPr lang="en-GB" sz="3200" dirty="0">
                <a:hlinkClick r:id="rId2"/>
              </a:rPr>
              <a:t>Qt Designer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8025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0B97-97A2-4DDC-9B87-94BE50D2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Директория </a:t>
            </a:r>
            <a:r>
              <a:rPr lang="en-GB" dirty="0"/>
              <a:t>“music”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D9A3B-B155-4138-92FE-CD6A1079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Данная директория содержит файл, содержащий два класса и одну вспомогательную функцию</a:t>
            </a:r>
            <a:r>
              <a:rPr lang="en-GB" sz="3200" dirty="0"/>
              <a:t>: </a:t>
            </a:r>
            <a:r>
              <a:rPr lang="en-GB" sz="3200" dirty="0" err="1"/>
              <a:t>MusicSubsytem</a:t>
            </a:r>
            <a:r>
              <a:rPr lang="en-GB" sz="3200" dirty="0"/>
              <a:t>, </a:t>
            </a:r>
            <a:r>
              <a:rPr lang="en-GB" sz="3200" dirty="0" err="1"/>
              <a:t>MusicTrack</a:t>
            </a:r>
            <a:r>
              <a:rPr lang="en-GB" sz="3200" dirty="0"/>
              <a:t> </a:t>
            </a:r>
            <a:r>
              <a:rPr lang="ru-RU" sz="3200" dirty="0"/>
              <a:t>и </a:t>
            </a:r>
            <a:r>
              <a:rPr lang="en-GB" sz="3200" dirty="0" err="1"/>
              <a:t>load_file</a:t>
            </a:r>
            <a:r>
              <a:rPr lang="en-GB" sz="3200" dirty="0"/>
              <a:t>,</a:t>
            </a:r>
            <a:r>
              <a:rPr lang="ru-RU" sz="3200" dirty="0"/>
              <a:t> представляющие собой звуковую подсистему, абстракцию над музыкальным треком и функцию для загрузки файла, содержащего звук,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310520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AED21-BC33-4779-8518-9274551E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Директория </a:t>
            </a:r>
            <a:r>
              <a:rPr lang="en-GB" dirty="0"/>
              <a:t>“resources” </a:t>
            </a:r>
            <a:r>
              <a:rPr lang="ru-RU" dirty="0"/>
              <a:t>и </a:t>
            </a:r>
            <a:r>
              <a:rPr lang="en-GB" dirty="0"/>
              <a:t>“scenes”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4BCE4-E4AE-481B-8AF4-0B7B5098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Директория </a:t>
            </a:r>
            <a:r>
              <a:rPr lang="en-GB" sz="3200" dirty="0"/>
              <a:t>resources </a:t>
            </a:r>
            <a:r>
              <a:rPr lang="ru-RU" sz="3200" dirty="0"/>
              <a:t>содержит все ресурсы (аудио и графические файлы), используемые программой.</a:t>
            </a:r>
          </a:p>
          <a:p>
            <a:r>
              <a:rPr lang="ru-RU" sz="3200" dirty="0"/>
              <a:t>Директория </a:t>
            </a:r>
            <a:r>
              <a:rPr lang="en-GB" sz="3200" dirty="0"/>
              <a:t>“scenes” </a:t>
            </a:r>
            <a:r>
              <a:rPr lang="ru-RU" sz="3200" dirty="0"/>
              <a:t>же содержит такие </a:t>
            </a:r>
            <a:r>
              <a:rPr lang="en-GB" sz="3200" dirty="0"/>
              <a:t>“</a:t>
            </a:r>
            <a:r>
              <a:rPr lang="ru-RU" sz="3200" dirty="0"/>
              <a:t>сцены</a:t>
            </a:r>
            <a:r>
              <a:rPr lang="en-GB" sz="3200" dirty="0"/>
              <a:t>” (</a:t>
            </a:r>
            <a:r>
              <a:rPr lang="ru-RU" sz="3200" dirty="0"/>
              <a:t>или же уровни) как </a:t>
            </a:r>
            <a:r>
              <a:rPr lang="en-GB" sz="3200" dirty="0" err="1"/>
              <a:t>MenuScene</a:t>
            </a:r>
            <a:r>
              <a:rPr lang="en-GB" sz="3200" dirty="0"/>
              <a:t>, </a:t>
            </a:r>
            <a:r>
              <a:rPr lang="en-GB" sz="3200" dirty="0" err="1"/>
              <a:t>PlayScene</a:t>
            </a:r>
            <a:r>
              <a:rPr lang="en-GB" sz="3200" dirty="0"/>
              <a:t>, </a:t>
            </a:r>
            <a:r>
              <a:rPr lang="en-GB" sz="3200" dirty="0" err="1"/>
              <a:t>SettingScene</a:t>
            </a:r>
            <a:r>
              <a:rPr lang="en-GB" sz="3200" dirty="0"/>
              <a:t> </a:t>
            </a:r>
            <a:r>
              <a:rPr lang="ru-RU" sz="3200" dirty="0"/>
              <a:t>и </a:t>
            </a:r>
            <a:r>
              <a:rPr lang="en-GB" sz="3200" dirty="0" err="1"/>
              <a:t>SetupScene</a:t>
            </a:r>
            <a:r>
              <a:rPr lang="en-GB" sz="3200" dirty="0"/>
              <a:t>, </a:t>
            </a:r>
            <a:r>
              <a:rPr lang="ru-RU" sz="3200" dirty="0"/>
              <a:t>а также базовый для них </a:t>
            </a:r>
            <a:r>
              <a:rPr lang="ru-RU" sz="3200"/>
              <a:t>всех класс </a:t>
            </a:r>
            <a:r>
              <a:rPr lang="en-GB" sz="3200" dirty="0"/>
              <a:t>Scene.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953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764A0-25FE-47D9-9CDD-4B94EE06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Директория </a:t>
            </a:r>
            <a:r>
              <a:rPr lang="en-GB" dirty="0"/>
              <a:t>settings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2681C-38A4-46F6-BADA-DFCB9CD3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Содержит файл, реализующий класс настроек, позволяющий сохранять их в различных форматах (на данный момент </a:t>
            </a:r>
            <a:r>
              <a:rPr lang="en-GB" sz="3200" dirty="0"/>
              <a:t>.</a:t>
            </a:r>
            <a:r>
              <a:rPr lang="en-GB" sz="3200" dirty="0" err="1"/>
              <a:t>ini</a:t>
            </a:r>
            <a:r>
              <a:rPr lang="en-GB" sz="3200" dirty="0"/>
              <a:t>, </a:t>
            </a:r>
            <a:r>
              <a:rPr lang="ru-RU" sz="3200" dirty="0"/>
              <a:t>используя библиотеку </a:t>
            </a:r>
            <a:r>
              <a:rPr lang="en-GB" sz="3200" dirty="0" err="1"/>
              <a:t>configparse</a:t>
            </a:r>
            <a:r>
              <a:rPr lang="en-GB" sz="3200" dirty="0"/>
              <a:t> </a:t>
            </a:r>
            <a:r>
              <a:rPr lang="ru-RU" sz="3200" dirty="0"/>
              <a:t>или </a:t>
            </a:r>
            <a:r>
              <a:rPr lang="en-GB" sz="3200" dirty="0" err="1"/>
              <a:t>InMemory</a:t>
            </a:r>
            <a:r>
              <a:rPr lang="en-GB" sz="3200" dirty="0"/>
              <a:t>, </a:t>
            </a:r>
            <a:r>
              <a:rPr lang="ru-RU" sz="3200" dirty="0"/>
              <a:t>используя стандартную структуру </a:t>
            </a:r>
            <a:r>
              <a:rPr lang="en-GB" sz="3200" dirty="0"/>
              <a:t>“</a:t>
            </a:r>
            <a:r>
              <a:rPr lang="en-GB" sz="3200" dirty="0" err="1"/>
              <a:t>dict</a:t>
            </a:r>
            <a:r>
              <a:rPr lang="en-GB" sz="3200" dirty="0"/>
              <a:t>”)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103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0B259-7283-4593-8568-9514D8A8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Директория </a:t>
            </a:r>
            <a:r>
              <a:rPr lang="en-GB" dirty="0"/>
              <a:t>utils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88204-9F49-4D81-968F-02B53038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Директория </a:t>
            </a:r>
            <a:r>
              <a:rPr lang="en-GB" sz="3200" dirty="0"/>
              <a:t>utils </a:t>
            </a:r>
            <a:r>
              <a:rPr lang="ru-RU" sz="3200" dirty="0"/>
              <a:t>содержит различные файлы, в которых реализуются классы, отвечающие за штатную работу всего приложения</a:t>
            </a:r>
            <a:r>
              <a:rPr lang="en-GB" sz="3200" dirty="0"/>
              <a:t>: </a:t>
            </a:r>
            <a:r>
              <a:rPr lang="en-GB" sz="3200" dirty="0" err="1"/>
              <a:t>EventDispatcher</a:t>
            </a:r>
            <a:r>
              <a:rPr lang="en-GB" sz="3200" dirty="0"/>
              <a:t>, Group, Object</a:t>
            </a:r>
            <a:r>
              <a:rPr lang="ru-RU" sz="3200" dirty="0"/>
              <a:t>, а также множество других…</a:t>
            </a:r>
          </a:p>
        </p:txBody>
      </p:sp>
    </p:spTree>
    <p:extLst>
      <p:ext uri="{BB962C8B-B14F-4D97-AF65-F5344CB8AC3E}">
        <p14:creationId xmlns:p14="http://schemas.microsoft.com/office/powerpoint/2010/main" val="82737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AA5FF-B060-47F9-8F3B-6B8AD1D6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Директория </a:t>
            </a:r>
            <a:r>
              <a:rPr lang="en-GB" dirty="0"/>
              <a:t>widget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3F2FE-E7F2-4EBF-B057-EA884830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Директория </a:t>
            </a:r>
            <a:r>
              <a:rPr lang="en-GB" sz="3200" dirty="0"/>
              <a:t>widget </a:t>
            </a:r>
            <a:r>
              <a:rPr lang="ru-RU" sz="3200" dirty="0"/>
              <a:t>содержит модули, реализующие несколько виджетов, таких как </a:t>
            </a:r>
            <a:r>
              <a:rPr lang="en-GB" sz="3200" dirty="0"/>
              <a:t>Button, Text, </a:t>
            </a:r>
            <a:r>
              <a:rPr lang="en-GB" sz="3200" dirty="0" err="1"/>
              <a:t>BorderedText</a:t>
            </a:r>
            <a:r>
              <a:rPr lang="en-GB" sz="3200" dirty="0"/>
              <a:t>, Cell, Slider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C1A4F-E825-4A7A-B56F-C36E6ED4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корня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624D1-151E-4FBC-9A9E-0D55EF11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 корне содержатся основополагающие файлы клиентской части</a:t>
            </a:r>
            <a:r>
              <a:rPr lang="en-GB" sz="3200" dirty="0"/>
              <a:t>: main.py, minesweeper.py (</a:t>
            </a:r>
            <a:r>
              <a:rPr lang="ru-RU" sz="3200" dirty="0"/>
              <a:t>в котором реализуется вся логика игры</a:t>
            </a:r>
            <a:r>
              <a:rPr lang="en-GB" sz="3200" dirty="0"/>
              <a:t>) </a:t>
            </a:r>
            <a:r>
              <a:rPr lang="ru-RU" sz="3200" dirty="0"/>
              <a:t>и </a:t>
            </a:r>
            <a:r>
              <a:rPr lang="en-GB" sz="3200" dirty="0"/>
              <a:t>minesweeper_gui.py (</a:t>
            </a:r>
            <a:r>
              <a:rPr lang="ru-RU" sz="3200" dirty="0"/>
              <a:t>который, в свою очередь, творит весь графический интерфейс)</a:t>
            </a:r>
          </a:p>
        </p:txBody>
      </p:sp>
    </p:spTree>
    <p:extLst>
      <p:ext uri="{BB962C8B-B14F-4D97-AF65-F5344CB8AC3E}">
        <p14:creationId xmlns:p14="http://schemas.microsoft.com/office/powerpoint/2010/main" val="161627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CCD00-FE2A-49FB-A06D-68F94713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FF289-B179-4B52-ADCF-09880E74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Многое реализовано, но большинство – нет. На данном этапе развития наш ультимативный сапер – всего один из многих.</a:t>
            </a:r>
          </a:p>
          <a:p>
            <a:r>
              <a:rPr lang="ru-RU" sz="3200" dirty="0"/>
              <a:t>Но великий труд великих его разработчиков сделает его колоссом, пред которым склонятся все остальные саперы. И к этому нужно стремиться.</a:t>
            </a:r>
          </a:p>
        </p:txBody>
      </p:sp>
    </p:spTree>
    <p:extLst>
      <p:ext uri="{BB962C8B-B14F-4D97-AF65-F5344CB8AC3E}">
        <p14:creationId xmlns:p14="http://schemas.microsoft.com/office/powerpoint/2010/main" val="24644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D8590-66CC-46FE-BD1E-3C483910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237AB4-B6EF-4878-83B0-7C96133F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Данный проект, </a:t>
            </a:r>
            <a:r>
              <a:rPr lang="en-GB" sz="3200" dirty="0"/>
              <a:t>The Ultimate Minesweeper (</a:t>
            </a:r>
            <a:r>
              <a:rPr lang="ru-RU" sz="3200" dirty="0"/>
              <a:t>далее – ультимативный сапер) был задуман и начался разрабатываться 26-го января 2021-го года.</a:t>
            </a:r>
          </a:p>
          <a:p>
            <a:r>
              <a:rPr lang="ru-RU" sz="3200" dirty="0"/>
              <a:t>И был создан для того, чтобы покорить международный игровой рынок </a:t>
            </a:r>
            <a:r>
              <a:rPr lang="en-GB" sz="3200" dirty="0"/>
              <a:t>“</a:t>
            </a:r>
            <a:r>
              <a:rPr lang="ru-RU" sz="3200" dirty="0"/>
              <a:t>Сапёров</a:t>
            </a:r>
            <a:r>
              <a:rPr lang="en-GB" sz="32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96927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43B5-E625-48E1-B403-C5147CB3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03065-046C-48E6-9167-400A82865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Создание приложений для всех популярных платформ</a:t>
            </a:r>
            <a:r>
              <a:rPr lang="en-GB" sz="3200" dirty="0"/>
              <a:t>: Android, iOS, Microsoft Windows, macOS.</a:t>
            </a:r>
          </a:p>
          <a:p>
            <a:r>
              <a:rPr lang="ru-RU" sz="3200" dirty="0"/>
              <a:t>Обширная социальная интеграция, выделяющая ультимативный сапер из всех других подобных игр</a:t>
            </a:r>
            <a:r>
              <a:rPr lang="en-GB" sz="3200" dirty="0"/>
              <a:t>: </a:t>
            </a:r>
            <a:r>
              <a:rPr lang="ru-RU" sz="3200" dirty="0"/>
              <a:t>игровой чат, таблица рекордов, профили игроков, возможность игры как в одиночку, так и против других игроков.</a:t>
            </a:r>
            <a:endParaRPr lang="en-GB" sz="3200" dirty="0"/>
          </a:p>
          <a:p>
            <a:endParaRPr lang="en-GB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58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FBF1C-A76D-4249-91CB-9AE52D0F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Штат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5A7D6-9D4A-42D0-82CC-A01916E5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Desktop-</a:t>
            </a:r>
            <a:r>
              <a:rPr lang="ru-RU" sz="2800" dirty="0"/>
              <a:t>разработчики</a:t>
            </a:r>
            <a:r>
              <a:rPr lang="en-GB" sz="2800" dirty="0"/>
              <a:t>: </a:t>
            </a:r>
            <a:r>
              <a:rPr lang="en-GB" sz="2800" dirty="0" err="1">
                <a:hlinkClick r:id="rId2"/>
              </a:rPr>
              <a:t>PatriotRossii</a:t>
            </a:r>
            <a:r>
              <a:rPr lang="en-GB" sz="2800" dirty="0"/>
              <a:t> </a:t>
            </a:r>
          </a:p>
          <a:p>
            <a:r>
              <a:rPr lang="en-GB" sz="2800" dirty="0"/>
              <a:t>Web-</a:t>
            </a:r>
            <a:r>
              <a:rPr lang="ru-RU" sz="2800" dirty="0"/>
              <a:t>разработчики</a:t>
            </a:r>
            <a:r>
              <a:rPr lang="en-GB" sz="2800" dirty="0"/>
              <a:t>: </a:t>
            </a:r>
            <a:r>
              <a:rPr lang="en-GB" sz="2800" dirty="0" err="1">
                <a:hlinkClick r:id="rId2"/>
              </a:rPr>
              <a:t>PatriotRossii</a:t>
            </a:r>
            <a:endParaRPr lang="en-GB" sz="2800" dirty="0"/>
          </a:p>
          <a:p>
            <a:endParaRPr lang="en-GB" sz="2800" dirty="0"/>
          </a:p>
          <a:p>
            <a:r>
              <a:rPr lang="ru-RU" sz="2800" dirty="0"/>
              <a:t>Тестировщики</a:t>
            </a:r>
            <a:r>
              <a:rPr lang="en-GB" sz="2800" dirty="0"/>
              <a:t>: </a:t>
            </a:r>
            <a:r>
              <a:rPr lang="en-GB" sz="2800" dirty="0" err="1">
                <a:hlinkClick r:id="rId2"/>
              </a:rPr>
              <a:t>PatriotRossii</a:t>
            </a:r>
            <a:endParaRPr lang="en-GB" sz="2800" dirty="0"/>
          </a:p>
          <a:p>
            <a:r>
              <a:rPr lang="ru-RU" sz="2800" dirty="0"/>
              <a:t>Гейм-дизайнеры</a:t>
            </a:r>
            <a:r>
              <a:rPr lang="en-GB" sz="2800" dirty="0"/>
              <a:t>: </a:t>
            </a:r>
            <a:r>
              <a:rPr lang="en-GB" sz="2800" dirty="0" err="1">
                <a:hlinkClick r:id="rId2"/>
              </a:rPr>
              <a:t>PatriotRossii</a:t>
            </a:r>
            <a:endParaRPr lang="en-GB" sz="2800" dirty="0"/>
          </a:p>
          <a:p>
            <a:r>
              <a:rPr lang="ru-RU" sz="2800" dirty="0"/>
              <a:t>Интеграция с популярными играми</a:t>
            </a:r>
            <a:r>
              <a:rPr lang="en-US" sz="2800" dirty="0"/>
              <a:t> </a:t>
            </a:r>
            <a:r>
              <a:rPr lang="ru-RU" sz="2800" dirty="0"/>
              <a:t>и социальными платформами</a:t>
            </a:r>
            <a:r>
              <a:rPr lang="en-GB" sz="2800" dirty="0"/>
              <a:t>: </a:t>
            </a:r>
            <a:r>
              <a:rPr lang="en-GB" sz="2800" dirty="0">
                <a:hlinkClick r:id="rId3"/>
              </a:rPr>
              <a:t>LuaFan2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139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7FED7-58AE-44F0-B5DC-849391D8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2A8E-A3D9-41BB-9329-3C390F24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ED440C-667D-454F-9A2D-B11863A5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3" y="2014194"/>
            <a:ext cx="2724136" cy="27241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6061E9-3137-48E5-9A74-EA4C33394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787" y="2014194"/>
            <a:ext cx="2939680" cy="29396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40D583-8327-4413-B697-8A19B0962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701" y="4021447"/>
            <a:ext cx="2198330" cy="21983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A6904E-8E3C-4A56-A2F2-DA36CE14A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183" y="4738330"/>
            <a:ext cx="1649413" cy="16494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764D1B-E9FA-4AC5-95C8-7F159C625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0575" y="5247862"/>
            <a:ext cx="3036104" cy="99381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82A842-DC3B-4079-92B2-7B6D129AC7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949" y="2159302"/>
            <a:ext cx="1428571" cy="18571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4F520CC-A4BA-44E2-8403-256C19D362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8225" y="2014194"/>
            <a:ext cx="1727200" cy="1727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DFFC05-5731-4761-BFB3-E94534F8A7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2979" y="4511340"/>
            <a:ext cx="1000600" cy="73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5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F0B65-0A1F-4010-92B3-20864B61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9393D-B338-4655-B2A1-7DF3502D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/>
              <a:t>Язык программирования </a:t>
            </a:r>
            <a:r>
              <a:rPr lang="en-GB" sz="2800" dirty="0">
                <a:hlinkClick r:id="rId2"/>
              </a:rPr>
              <a:t>Rust</a:t>
            </a:r>
            <a:r>
              <a:rPr lang="en-GB" sz="2800" dirty="0"/>
              <a:t> </a:t>
            </a:r>
            <a:r>
              <a:rPr lang="ru-RU" sz="2800" dirty="0"/>
              <a:t>в данный момент используется для написания серверной части.</a:t>
            </a:r>
            <a:r>
              <a:rPr lang="en-GB" sz="2800" dirty="0"/>
              <a:t> </a:t>
            </a:r>
            <a:r>
              <a:rPr lang="ru-RU" sz="2800" dirty="0"/>
              <a:t>Он молниеносно-быстрый, безопасный и просто красивый – поэтому мы выбрали его.</a:t>
            </a:r>
          </a:p>
          <a:p>
            <a:r>
              <a:rPr lang="ru-RU" sz="2800" dirty="0"/>
              <a:t>В качестве библиотеки для организации веб-сервера используется </a:t>
            </a:r>
            <a:r>
              <a:rPr lang="en-GB" sz="2800" dirty="0" err="1">
                <a:hlinkClick r:id="rId3"/>
              </a:rPr>
              <a:t>actix</a:t>
            </a:r>
            <a:r>
              <a:rPr lang="en-GB" sz="2800" dirty="0">
                <a:hlinkClick r:id="rId3"/>
              </a:rPr>
              <a:t>-web</a:t>
            </a:r>
            <a:r>
              <a:rPr lang="en-GB" sz="2800" dirty="0"/>
              <a:t> – </a:t>
            </a:r>
            <a:r>
              <a:rPr lang="ru-RU" sz="2800" dirty="0"/>
              <a:t>призер </a:t>
            </a:r>
            <a:r>
              <a:rPr lang="ru-RU" sz="2800" dirty="0">
                <a:hlinkClick r:id="rId4"/>
              </a:rPr>
              <a:t>многочисленных бенчмарков</a:t>
            </a:r>
            <a:r>
              <a:rPr lang="ru-RU" sz="2800" dirty="0"/>
              <a:t>, обходящий в производительности</a:t>
            </a:r>
            <a:r>
              <a:rPr lang="en-US" sz="2800" dirty="0"/>
              <a:t> PHP, Go</a:t>
            </a:r>
            <a:r>
              <a:rPr lang="ru-RU" sz="2800" dirty="0"/>
              <a:t>, </a:t>
            </a:r>
            <a:r>
              <a:rPr lang="en-GB" sz="2800" dirty="0"/>
              <a:t>Flask </a:t>
            </a:r>
            <a:r>
              <a:rPr lang="ru-RU" sz="2800" dirty="0"/>
              <a:t>на несколько порядков.</a:t>
            </a:r>
          </a:p>
          <a:p>
            <a:r>
              <a:rPr lang="ru-RU" sz="2800" dirty="0"/>
              <a:t>Для взаимодействия с БД используется </a:t>
            </a:r>
            <a:r>
              <a:rPr lang="en-GB" sz="2800" dirty="0">
                <a:hlinkClick r:id="rId5"/>
              </a:rPr>
              <a:t>diesel</a:t>
            </a:r>
            <a:r>
              <a:rPr lang="en-GB" sz="2800" dirty="0"/>
              <a:t>, </a:t>
            </a:r>
            <a:r>
              <a:rPr lang="ru-RU" sz="2800" dirty="0"/>
              <a:t>предоставляющий один из самых продуктивных способов взаимодействовать с ней в </a:t>
            </a:r>
            <a:r>
              <a:rPr lang="en-GB" sz="2800" dirty="0"/>
              <a:t>Rust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4467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084F7-45DE-4E51-8919-7A1AB92B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Технологии, используемые для </a:t>
            </a:r>
            <a:r>
              <a:rPr lang="en-GB" dirty="0"/>
              <a:t>Desktop-</a:t>
            </a:r>
            <a:r>
              <a:rPr lang="ru-RU" dirty="0"/>
              <a:t>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22A0A2-5F5C-4166-9D45-4CB91DBC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 качестве языка для </a:t>
            </a:r>
            <a:r>
              <a:rPr lang="en-GB" sz="3200" dirty="0"/>
              <a:t>Desktop-</a:t>
            </a:r>
            <a:r>
              <a:rPr lang="ru-RU" sz="3200" dirty="0"/>
              <a:t>разработки в данный момент используется </a:t>
            </a:r>
            <a:r>
              <a:rPr lang="en-GB" sz="3200" dirty="0">
                <a:hlinkClick r:id="rId2"/>
              </a:rPr>
              <a:t>Python</a:t>
            </a:r>
            <a:r>
              <a:rPr lang="en-GB" sz="3200" dirty="0"/>
              <a:t>, </a:t>
            </a:r>
            <a:r>
              <a:rPr lang="ru-RU" sz="3200" dirty="0"/>
              <a:t>опирающийся для рисования интерфейса на библиотеку </a:t>
            </a:r>
            <a:r>
              <a:rPr lang="en-GB" sz="3200" dirty="0" err="1">
                <a:hlinkClick r:id="rId3"/>
              </a:rPr>
              <a:t>pygame</a:t>
            </a:r>
            <a:r>
              <a:rPr lang="en-GB" sz="3200" dirty="0"/>
              <a:t>.</a:t>
            </a:r>
          </a:p>
          <a:p>
            <a:r>
              <a:rPr lang="ru-RU" sz="3200" dirty="0"/>
              <a:t>Данное решение является вынужденным, и в будущем мы планируем использовать для </a:t>
            </a:r>
            <a:r>
              <a:rPr lang="en-GB" sz="3200" dirty="0"/>
              <a:t>Desktop-</a:t>
            </a:r>
            <a:r>
              <a:rPr lang="ru-RU" sz="3200" dirty="0"/>
              <a:t>разработки более подходящие языки программирования</a:t>
            </a:r>
            <a:r>
              <a:rPr lang="en-GB" sz="3200" dirty="0"/>
              <a:t>:</a:t>
            </a:r>
            <a:r>
              <a:rPr lang="ru-RU" sz="3200" dirty="0"/>
              <a:t> </a:t>
            </a:r>
            <a:r>
              <a:rPr lang="en-GB" sz="3200" dirty="0">
                <a:hlinkClick r:id="rId4"/>
              </a:rPr>
              <a:t>C++</a:t>
            </a:r>
            <a:r>
              <a:rPr lang="en-GB" sz="3200" dirty="0"/>
              <a:t>, </a:t>
            </a:r>
            <a:r>
              <a:rPr lang="en-GB" sz="3200" dirty="0">
                <a:hlinkClick r:id="rId5"/>
              </a:rPr>
              <a:t>C#</a:t>
            </a: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030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BB90C-8DC8-4B4D-91BD-F06AB166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419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Стек технологий, использующийся для интеграции с популярными играми и платформами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9BC5F-76E7-4F9F-9F31-74982824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19680"/>
            <a:ext cx="10058400" cy="3931920"/>
          </a:xfrm>
        </p:spPr>
        <p:txBody>
          <a:bodyPr>
            <a:normAutofit/>
          </a:bodyPr>
          <a:lstStyle/>
          <a:p>
            <a:r>
              <a:rPr lang="ru-RU" sz="3200" dirty="0"/>
              <a:t>Игра, с которой планируется интеграция, пока лишь одна</a:t>
            </a:r>
            <a:r>
              <a:rPr lang="en-GB" sz="3200" dirty="0"/>
              <a:t>: </a:t>
            </a:r>
            <a:r>
              <a:rPr lang="en-GB" sz="3200" dirty="0">
                <a:hlinkClick r:id="rId2"/>
              </a:rPr>
              <a:t>Garry’s mod</a:t>
            </a:r>
            <a:r>
              <a:rPr lang="en-GB" sz="3200" dirty="0"/>
              <a:t>, </a:t>
            </a:r>
            <a:r>
              <a:rPr lang="ru-RU" sz="3200" dirty="0"/>
              <a:t>поэтому для интеграции с ней будет использоваться язык, интегрированный в нее в качестве скриптового - </a:t>
            </a:r>
            <a:r>
              <a:rPr lang="en-GB" sz="3200" dirty="0">
                <a:hlinkClick r:id="rId3"/>
              </a:rPr>
              <a:t>Lua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8174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6B1E2-AB07-47B9-A5D7-46D74195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Текущая 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99E76-D537-46EC-8CCE-D6CEE6EC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588933" cy="3931920"/>
          </a:xfrm>
        </p:spPr>
        <p:txBody>
          <a:bodyPr>
            <a:normAutofit/>
          </a:bodyPr>
          <a:lstStyle/>
          <a:p>
            <a:r>
              <a:rPr lang="ru-RU" sz="3200" dirty="0"/>
              <a:t>На данный момент как серверная, так и клиентская часть хранится в одном </a:t>
            </a:r>
            <a:r>
              <a:rPr lang="ru-RU" sz="3200" dirty="0">
                <a:hlinkClick r:id="rId2"/>
              </a:rPr>
              <a:t>репозитории</a:t>
            </a:r>
            <a:r>
              <a:rPr lang="ru-RU" sz="3200" dirty="0"/>
              <a:t>, имеющем следующую структуру</a:t>
            </a:r>
            <a:r>
              <a:rPr lang="en-GB" sz="3200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020A77-D57B-4199-B96E-C1FEB59B2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268" y="1735889"/>
            <a:ext cx="4182532" cy="44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5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79</TotalTime>
  <Words>640</Words>
  <Application>Microsoft Office PowerPoint</Application>
  <PresentationFormat>Широкоэкранный</PresentationFormat>
  <Paragraphs>46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Garamond</vt:lpstr>
      <vt:lpstr>Савон</vt:lpstr>
      <vt:lpstr>The ultimate minesweeper</vt:lpstr>
      <vt:lpstr>Введение проекта</vt:lpstr>
      <vt:lpstr>План развития</vt:lpstr>
      <vt:lpstr>Штат разработчиков</vt:lpstr>
      <vt:lpstr>Стек технологий</vt:lpstr>
      <vt:lpstr>Подробнее про стек технологий</vt:lpstr>
      <vt:lpstr>Технологии, используемые для Desktop-разработки</vt:lpstr>
      <vt:lpstr>Стек технологий, использующийся для интеграции с популярными играми и платформами</vt:lpstr>
      <vt:lpstr>Текущая структура проекта</vt:lpstr>
      <vt:lpstr>Структура клиентской части проекта</vt:lpstr>
      <vt:lpstr>Директория “music”</vt:lpstr>
      <vt:lpstr>Директория “resources” и “scenes”</vt:lpstr>
      <vt:lpstr>Директория settings</vt:lpstr>
      <vt:lpstr>Директория utils</vt:lpstr>
      <vt:lpstr>Директория widget</vt:lpstr>
      <vt:lpstr>Структура корня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minesweeper</dc:title>
  <dc:creator>Sidoruk Danil</dc:creator>
  <cp:lastModifiedBy>Данил Сидорук</cp:lastModifiedBy>
  <cp:revision>13</cp:revision>
  <dcterms:created xsi:type="dcterms:W3CDTF">2021-02-27T08:13:18Z</dcterms:created>
  <dcterms:modified xsi:type="dcterms:W3CDTF">2021-02-27T09:37:16Z</dcterms:modified>
</cp:coreProperties>
</file>