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36C6786-571C-4D9C-B0DA-A48CB361F39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87" name="Rectangl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22D2F40-FB38-41D0-99C7-0274BF9123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5000">
              <a:srgbClr val="000000"/>
            </a:gs>
            <a:gs pos="100000">
              <a:srgbClr val="ff82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43040"/>
            <a:ext cx="9142920" cy="23904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777240"/>
            <a:ext cx="9142920" cy="8460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4478400"/>
            <a:ext cx="9142920" cy="66420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ctangle 9"/>
          <p:cNvSpPr/>
          <p:nvPr/>
        </p:nvSpPr>
        <p:spPr>
          <a:xfrm>
            <a:off x="-9000" y="4539960"/>
            <a:ext cx="2248200" cy="5338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ctangle 10"/>
          <p:cNvSpPr/>
          <p:nvPr/>
        </p:nvSpPr>
        <p:spPr>
          <a:xfrm>
            <a:off x="2359080" y="4533120"/>
            <a:ext cx="6783840" cy="53388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 hidden="1"/>
          <p:cNvSpPr/>
          <p:nvPr/>
        </p:nvSpPr>
        <p:spPr>
          <a:xfrm>
            <a:off x="0" y="743040"/>
            <a:ext cx="9142920" cy="23904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Rectangle 8" hidden="1"/>
          <p:cNvSpPr/>
          <p:nvPr/>
        </p:nvSpPr>
        <p:spPr>
          <a:xfrm>
            <a:off x="0" y="777240"/>
            <a:ext cx="9142920" cy="8460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0" y="1143000"/>
            <a:ext cx="9142920" cy="8560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Rectangle 7"/>
          <p:cNvSpPr/>
          <p:nvPr/>
        </p:nvSpPr>
        <p:spPr>
          <a:xfrm>
            <a:off x="0" y="1200240"/>
            <a:ext cx="1294200" cy="7419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Rectangle 8"/>
          <p:cNvSpPr/>
          <p:nvPr/>
        </p:nvSpPr>
        <p:spPr>
          <a:xfrm>
            <a:off x="1371600" y="1200240"/>
            <a:ext cx="7771320" cy="7419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0" y="743040"/>
            <a:ext cx="9142920" cy="23904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Rectangle 8"/>
          <p:cNvSpPr/>
          <p:nvPr/>
        </p:nvSpPr>
        <p:spPr>
          <a:xfrm>
            <a:off x="0" y="777240"/>
            <a:ext cx="9142920" cy="8460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TextBox 2"/>
          <p:cNvSpPr/>
          <p:nvPr/>
        </p:nvSpPr>
        <p:spPr>
          <a:xfrm>
            <a:off x="8571240" y="4876200"/>
            <a:ext cx="57168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 algn="r">
              <a:lnSpc>
                <a:spcPct val="100000"/>
              </a:lnSpc>
            </a:pPr>
            <a:fld id="{03F9068C-2065-45B4-9E1C-0EDFE09A8A23}" type="slidenum">
              <a:rPr b="0" lang="en-US" sz="1050" spc="-1" strike="noStrike">
                <a:solidFill>
                  <a:srgbClr val="000000"/>
                </a:solidFill>
                <a:latin typeface="Segoe UI Light"/>
                <a:ea typeface="DejaVu Sans"/>
              </a:rPr>
              <a:t>&lt;номер&gt;</a:t>
            </a:fld>
            <a:endParaRPr b="0" lang="ru-RU" sz="105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" hidden="1"/>
          <p:cNvSpPr/>
          <p:nvPr/>
        </p:nvSpPr>
        <p:spPr>
          <a:xfrm>
            <a:off x="0" y="743040"/>
            <a:ext cx="9142920" cy="23904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Rectangle 8" hidden="1"/>
          <p:cNvSpPr/>
          <p:nvPr/>
        </p:nvSpPr>
        <p:spPr>
          <a:xfrm>
            <a:off x="0" y="777240"/>
            <a:ext cx="9142920" cy="8460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3"/>
          <p:cNvSpPr/>
          <p:nvPr/>
        </p:nvSpPr>
        <p:spPr>
          <a:xfrm>
            <a:off x="76320" y="378720"/>
            <a:ext cx="8990640" cy="17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Segoe UI Semibold"/>
                <a:ea typeface="Segoe UI Black"/>
              </a:rPr>
              <a:t>deque:</a:t>
            </a:r>
            <a:r>
              <a:rPr b="1" lang="en-US" sz="4600" spc="-1" strike="noStrike">
                <a:solidFill>
                  <a:srgbClr val="ffffff"/>
                </a:solidFill>
                <a:latin typeface="Segoe UI Light"/>
                <a:ea typeface="Segoe UI Black"/>
              </a:rPr>
              <a:t> Устройство и 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4" name="Rectangle 4"/>
          <p:cNvSpPr/>
          <p:nvPr/>
        </p:nvSpPr>
        <p:spPr>
          <a:xfrm>
            <a:off x="2362320" y="4537440"/>
            <a:ext cx="678060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Date Placeholder 27"/>
          <p:cNvSpPr/>
          <p:nvPr/>
        </p:nvSpPr>
        <p:spPr>
          <a:xfrm>
            <a:off x="0" y="4551480"/>
            <a:ext cx="220860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October 31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Segoe UI Light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 2021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451240" y="0"/>
            <a:ext cx="424044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849680" y="0"/>
            <a:ext cx="544356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000" y="0"/>
            <a:ext cx="9053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0" y="519840"/>
            <a:ext cx="9143280" cy="410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0" y="714960"/>
            <a:ext cx="9143280" cy="371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360" y="786240"/>
            <a:ext cx="9143280" cy="371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2340000" y="252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1440000" y="12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1440000" y="1237320"/>
            <a:ext cx="75592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5580000" y="21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2857320" y="21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>
            <a:off x="4500000" y="39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/>
          <p:nvPr/>
        </p:nvSpPr>
        <p:spPr>
          <a:xfrm>
            <a:off x="0" y="13680"/>
            <a:ext cx="899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Сигнатура класса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67680" y="1068480"/>
            <a:ext cx="3351960" cy="38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template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</a:rPr>
              <a:t>deque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static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constexpr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enum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</a:rPr>
              <a:t>Direction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{ LEFT, RIGHT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&gt;&gt;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size_{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left_idx{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}, original_chunk{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need_allocation(Direction direction)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</a:rPr>
              <a:t>allocate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(Direction direction);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get_chunk(std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idx,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reverse)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4050360" y="1080000"/>
            <a:ext cx="4589280" cy="39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public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deque()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default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deque(std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initializer_list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list);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push_front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value);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pop_front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push_back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value);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pop_back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erase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pos);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erase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from, 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to);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operator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[](std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operator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[](std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back()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back()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front()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front()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size() </a:t>
            </a:r>
            <a:r>
              <a:rPr b="0" lang="ru-RU" sz="11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1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1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latin typeface="Arial"/>
              </a:rPr>
              <a:t>clear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1440000" y="1237320"/>
            <a:ext cx="75592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Внешний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"/>
          <p:cNvSpPr/>
          <p:nvPr/>
        </p:nvSpPr>
        <p:spPr>
          <a:xfrm>
            <a:off x="0" y="13680"/>
            <a:ext cx="899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Конструкторы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67680" y="1068480"/>
            <a:ext cx="3351960" cy="5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deque()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default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050360" y="1080000"/>
            <a:ext cx="4589280" cy="21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deque(std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initializer_list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list)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size_{list.size()}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end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list.end();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chunks.reserve(size_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for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list.begin(),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min(from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CHUNK_SIZE, end);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end;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+=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CHUNK_SIZE,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min(to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CHUNK_SIZE, end))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chunks.emplace_back(from, to);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342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0" y="3461760"/>
            <a:ext cx="48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3793680"/>
            <a:ext cx="43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chunks.emplace_back(list.begin(), list.begin()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4396320"/>
            <a:ext cx="43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chunks.emplace_back(list.begin()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, list.end())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500000" y="3808080"/>
            <a:ext cx="43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4500000" y="4333680"/>
            <a:ext cx="43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2340000" y="252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1440000" y="12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1440000" y="1237320"/>
            <a:ext cx="75592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Что такое дек?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580000" y="21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2857320" y="21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4500000" y="39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/>
          <p:nvPr/>
        </p:nvSpPr>
        <p:spPr>
          <a:xfrm>
            <a:off x="0" y="14040"/>
            <a:ext cx="899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push_back, pop_back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1080000"/>
            <a:ext cx="4499640" cy="21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</a:rPr>
              <a:t>push_back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RIGHT))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RIGHT);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chunks.back().push_back(value);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5580000" y="1080000"/>
            <a:ext cx="3380760" cy="11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</a:rPr>
              <a:t>pop_back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chunks.back().pop_back();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342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0" y="3461760"/>
            <a:ext cx="44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5220000" y="3461760"/>
            <a:ext cx="37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0" y="3794040"/>
            <a:ext cx="43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chunks.push_back(9);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860000" y="3808080"/>
            <a:ext cx="39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/>
          <p:nvPr/>
        </p:nvSpPr>
        <p:spPr>
          <a:xfrm>
            <a:off x="0" y="14040"/>
            <a:ext cx="899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push_front, pop_front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1080000"/>
            <a:ext cx="4859640" cy="31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</a:rPr>
              <a:t>push_front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LEFT))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LEFT);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start_chunk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chunks.front().push_back(value);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5580000" y="1080000"/>
            <a:ext cx="3380760" cy="11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</a:rPr>
              <a:t>pop_front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chunks.front().pop_back();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0" y="378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0" y="3895560"/>
            <a:ext cx="44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5040000" y="3895920"/>
            <a:ext cx="4644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} }, left_idx = 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4241880"/>
            <a:ext cx="43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4716000" y="4241520"/>
            <a:ext cx="44640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},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} }, left_idx = 7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0" y="4601880"/>
            <a:ext cx="43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chunks.push_front(-1);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4356360" y="4618080"/>
            <a:ext cx="4823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0, -1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},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} }, left_idx = 6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0" y="14040"/>
            <a:ext cx="899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operator[]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1080000"/>
            <a:ext cx="4283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378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0" y="3895560"/>
            <a:ext cx="44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4500000" y="3881880"/>
            <a:ext cx="43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4284000" y="1080000"/>
            <a:ext cx="4859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4241880"/>
            <a:ext cx="43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myDeque[0] ==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4601520"/>
            <a:ext cx="43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myDeque[8] == 8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1440000" y="1237320"/>
            <a:ext cx="75592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Внешний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>
            <a:off x="0" y="13680"/>
            <a:ext cx="899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need_allocation, allocate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1080360"/>
            <a:ext cx="4283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need_allocation(Direction direction)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(direction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LEFT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chunks.back().size()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CHUNK_SIZE)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4536360" y="1080000"/>
            <a:ext cx="4463640" cy="23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b00040"/>
                </a:solidFill>
                <a:latin typeface="Arial"/>
              </a:rPr>
              <a:t>void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400" spc="-1" strike="noStrike">
                <a:solidFill>
                  <a:srgbClr val="0000ff"/>
                </a:solidFill>
                <a:latin typeface="Arial"/>
              </a:rPr>
              <a:t>allocate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(Direction direction)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std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new_chunk;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new_chunk.reserve(CHUNK_SIZE);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400" spc="-1" strike="noStrike">
                <a:solidFill>
                  <a:srgbClr val="008000"/>
                </a:solidFill>
                <a:latin typeface="Arial"/>
              </a:rPr>
              <a:t>if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(direction 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</a:rPr>
              <a:t>==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Direction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LEFT)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chunks.insert(chunks.begin(), std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move(new_chunk));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} </a:t>
            </a:r>
            <a:r>
              <a:rPr b="0" lang="ru-RU" sz="1400" spc="-1" strike="noStrike">
                <a:solidFill>
                  <a:srgbClr val="008000"/>
                </a:solidFill>
                <a:latin typeface="Arial"/>
              </a:rPr>
              <a:t>else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chunks.push_back(std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move(new_chunk));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0" y="14040"/>
            <a:ext cx="899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get_chunk, get_idx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0" y="1080000"/>
            <a:ext cx="4284000" cy="10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get_chunk(std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0" y="2339640"/>
            <a:ext cx="4284000" cy="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>
            <a:off x="4284000" y="1080360"/>
            <a:ext cx="0" cy="287964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 txBox="1"/>
          <p:nvPr/>
        </p:nvSpPr>
        <p:spPr>
          <a:xfrm>
            <a:off x="4320000" y="1045440"/>
            <a:ext cx="4914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get_idx(std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idx,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reverse)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%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(reverse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4284000" y="2700000"/>
            <a:ext cx="4860000" cy="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 txBox="1"/>
          <p:nvPr/>
        </p:nvSpPr>
        <p:spPr>
          <a:xfrm>
            <a:off x="4320000" y="2769840"/>
            <a:ext cx="4824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get_idx(std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get_idx(idx, get_chunk(idx)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start_chunk);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4284000" y="3960000"/>
            <a:ext cx="4860000" cy="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 txBox="1"/>
          <p:nvPr/>
        </p:nvSpPr>
        <p:spPr>
          <a:xfrm>
            <a:off x="0" y="235368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0" y="3420000"/>
            <a:ext cx="41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700" spc="-1" strike="noStrike">
                <a:solidFill>
                  <a:srgbClr val="047642"/>
                </a:solidFill>
                <a:latin typeface="Arial"/>
              </a:rPr>
              <a:t>// chunks = {{0, -1}, {1, 2, 3, 4, 5}}, left_idx = 6, start_chunk = 1</a:t>
            </a:r>
            <a:endParaRPr b="0" lang="ru-RU" sz="1700" spc="-1" strike="noStrike">
              <a:solidFill>
                <a:srgbClr val="047642"/>
              </a:solidFill>
              <a:latin typeface="Arial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0" y="2713680"/>
            <a:ext cx="34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myDeque.push_front(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3960000"/>
            <a:ext cx="4284000" cy="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 txBox="1"/>
          <p:nvPr/>
        </p:nvSpPr>
        <p:spPr>
          <a:xfrm>
            <a:off x="0" y="3060000"/>
            <a:ext cx="34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myDeque.push_front(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0" y="4022280"/>
            <a:ext cx="1260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myDeque[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0" y="4324320"/>
            <a:ext cx="378000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chunk_idx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0" y="4680000"/>
            <a:ext cx="234000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%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980000" y="4680000"/>
            <a:ext cx="234000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080000" y="4022280"/>
            <a:ext cx="1440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chunks[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2340000" y="4022640"/>
            <a:ext cx="1440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-1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4284000" y="3960000"/>
            <a:ext cx="0" cy="118368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"/>
          <p:cNvSpPr txBox="1"/>
          <p:nvPr/>
        </p:nvSpPr>
        <p:spPr>
          <a:xfrm>
            <a:off x="4320000" y="4017960"/>
            <a:ext cx="1260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myDeque[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5400000" y="4017960"/>
            <a:ext cx="1440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chunks[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6660000" y="4017960"/>
            <a:ext cx="1440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2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4320000" y="4324320"/>
            <a:ext cx="378000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chunk_idx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9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4320000" y="4680000"/>
            <a:ext cx="234000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%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440000" y="1239120"/>
            <a:ext cx="75592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The end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86392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Определение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80000" y="1080000"/>
            <a:ext cx="863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Двусвязная 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(от </a:t>
            </a: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англ. deque — double ended queue; двусторонняя очередь) — абстрактный тип данных, в котором элементы можно добавлять и удалять как в начало, так и в конец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0" y="2700000"/>
            <a:ext cx="9142920" cy="211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117720"/>
            <a:ext cx="863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с динамическим массивом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500000" y="1080000"/>
            <a:ext cx="360" cy="4063680"/>
          </a:xfrm>
          <a:prstGeom prst="line">
            <a:avLst/>
          </a:prstGeom>
          <a:ln w="0">
            <a:solidFill>
              <a:srgbClr val="ff8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0" y="1080000"/>
            <a:ext cx="44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Двусторонняя очередь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860000" y="180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4644000" y="1093680"/>
            <a:ext cx="44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  <a:ea typeface="DejaVu Sans"/>
              </a:rPr>
              <a:t>Динамический массив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1620000"/>
            <a:ext cx="4499280" cy="35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Вставка в начало: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500000" y="1620000"/>
            <a:ext cx="4643280" cy="35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2.Вставка в начало: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2340000" y="252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1440000" y="12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1440000" y="1237320"/>
            <a:ext cx="75592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Устройство дека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580000" y="21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2857320" y="21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4500000" y="39600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180000" y="180000"/>
            <a:ext cx="395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0" y="0"/>
            <a:ext cx="68392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  <a:ea typeface="DejaVu Sans"/>
              </a:rPr>
              <a:t>Организация памяти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180000" y="1093680"/>
            <a:ext cx="881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  <a:ea typeface="DejaVu Sans"/>
              </a:rPr>
              <a:t>Один из способов организации памяти дека: использование динамического массива динамических массивов, причем внутренние массивы имеют фиксированный размер.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354120" y="720"/>
            <a:ext cx="243540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353760" y="0"/>
            <a:ext cx="243576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052800" y="0"/>
            <a:ext cx="303732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314</TotalTime>
  <Application>LibreOffice/7.1.3.2$Windows_X86_64 LibreOffice_project/47f78053abe362b9384784d31a6e56f8511eb1c1</Application>
  <AppVersion>15.0000</AppVersion>
  <Words>7479</Words>
  <Paragraphs>1052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2012-01-03T18:42:20Z</dcterms:created>
  <dc:creator/>
  <dc:description/>
  <dc:language>ru-RU</dc:language>
  <cp:lastModifiedBy/>
  <dcterms:modified xsi:type="dcterms:W3CDTF">2021-10-30T21:10:43Z</dcterms:modified>
  <cp:revision>93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77</vt:i4>
  </property>
  <property fmtid="{D5CDD505-2E9C-101B-9397-08002B2CF9AE}" pid="4" name="PresentationFormat">
    <vt:lpwstr>On-screen Show (16:9)</vt:lpwstr>
  </property>
  <property fmtid="{D5CDD505-2E9C-101B-9397-08002B2CF9AE}" pid="5" name="Slides">
    <vt:i4>86</vt:i4>
  </property>
  <property fmtid="{D5CDD505-2E9C-101B-9397-08002B2CF9AE}" pid="6" name="_TemplateID">
    <vt:lpwstr>TC101769309990</vt:lpwstr>
  </property>
</Properties>
</file>