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14D9E90-AF66-4088-B4F0-6AA9F575E43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7" name="Rectangl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9DFB9F2-485D-4054-BC4E-EFF8187FF4A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2200" cy="238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2200" cy="8388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2200" cy="6634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7480" cy="5331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3120" cy="53316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2200" cy="238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2200" cy="8388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2200" cy="8553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3480" cy="741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70600" cy="741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2200" cy="238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2200" cy="8388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5480"/>
            <a:ext cx="5709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B7F13A33-84CB-430D-A648-D51F641BD2AD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2200" cy="238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2200" cy="8388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89920" cy="17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798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78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3972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284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25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2560" cy="410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714960"/>
            <a:ext cx="9142560" cy="371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2560" cy="37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2340000" y="252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1440000" y="12373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58000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5732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4500000" y="39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0" y="1368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7680" y="1068480"/>
            <a:ext cx="3351240" cy="38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}, start_chunk{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050360" y="1080000"/>
            <a:ext cx="4588560" cy="39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public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default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list);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erase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pos);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erase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from,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to);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size()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clear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440000" y="12373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0" y="1368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67680" y="1068480"/>
            <a:ext cx="33512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default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050360" y="1080000"/>
            <a:ext cx="458856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0" y="3461760"/>
            <a:ext cx="48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3793680"/>
            <a:ext cx="43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4396320"/>
            <a:ext cx="43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00000" y="3808080"/>
            <a:ext cx="43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500000" y="4333680"/>
            <a:ext cx="43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1404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1080000"/>
            <a:ext cx="449892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5580000" y="1080000"/>
            <a:ext cx="33800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0" y="3461760"/>
            <a:ext cx="44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220000" y="3461760"/>
            <a:ext cx="37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3794040"/>
            <a:ext cx="43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860000" y="3808080"/>
            <a:ext cx="395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1404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1080000"/>
            <a:ext cx="4858920" cy="31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580000" y="1080000"/>
            <a:ext cx="33800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38952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0" y="3895560"/>
            <a:ext cx="44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040000" y="3895920"/>
            <a:ext cx="4643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4241880"/>
            <a:ext cx="43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4716000" y="4241520"/>
            <a:ext cx="44632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7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4601880"/>
            <a:ext cx="43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356360" y="4618080"/>
            <a:ext cx="4822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0, -1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6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1404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1080000"/>
            <a:ext cx="428292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0" y="3895560"/>
            <a:ext cx="44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500000" y="3881880"/>
            <a:ext cx="43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4284000" y="1080000"/>
            <a:ext cx="485892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4241880"/>
            <a:ext cx="43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4601520"/>
            <a:ext cx="431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440000" y="12373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Внутренний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0" y="1368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1080360"/>
            <a:ext cx="428292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chunks.back().size()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392360" y="1080000"/>
            <a:ext cx="475164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new_chunk;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new_chunk.reserve(CHUNK_SIZE);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(direction 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chunks.insert(chunks.begin(), 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14040"/>
            <a:ext cx="899892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get_chunk, get_idx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1080000"/>
            <a:ext cx="4283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233964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4284000" y="1080360"/>
            <a:ext cx="360" cy="287964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4320000" y="1045440"/>
            <a:ext cx="49132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4284000" y="270000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4320000" y="2769840"/>
            <a:ext cx="4823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get_idx(idx, get_chunk(idx)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start_chunk);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4284000" y="401796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0" y="2353680"/>
            <a:ext cx="41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3420000"/>
            <a:ext cx="41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700" spc="-1" strike="noStrike">
                <a:solidFill>
                  <a:srgbClr val="047642"/>
                </a:solidFill>
                <a:latin typeface="Arial"/>
                <a:ea typeface="DejaVu Sans"/>
              </a:rPr>
              <a:t>// chunks = {{0, -1}, {1, 2, 3, 4, 5}}, left_idx = 6, start_chunk = 1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2713680"/>
            <a:ext cx="34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401760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0" y="3060000"/>
            <a:ext cx="34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4022280"/>
            <a:ext cx="125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4324320"/>
            <a:ext cx="377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4680000"/>
            <a:ext cx="233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980000" y="4680000"/>
            <a:ext cx="233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1080000" y="4022280"/>
            <a:ext cx="143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2340000" y="4022640"/>
            <a:ext cx="143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284000" y="3960000"/>
            <a:ext cx="360" cy="118368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>
            <a:off x="4320000" y="4017960"/>
            <a:ext cx="125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5400000" y="4017960"/>
            <a:ext cx="143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6660000" y="4017960"/>
            <a:ext cx="143928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320000" y="4324320"/>
            <a:ext cx="377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4320000" y="4680000"/>
            <a:ext cx="233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440000" y="12391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The end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Двусвязная 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англ.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2200" cy="211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8560" cy="35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2560" cy="35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79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85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468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504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660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488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2021-10-31T02:14:07Z</dcterms:modified>
  <cp:revision>105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