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0F8920-F94F-452F-95B0-C79934F4BAE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6" name="Rectangl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9C1B8F-47DC-4A69-A314-4ED2A5AFD7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1480" cy="2376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1480" cy="831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1480" cy="6627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6760" cy="532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2400" cy="5324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1480" cy="2376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1480" cy="831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1480" cy="8546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2760" cy="740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69880" cy="740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1480" cy="2376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1480" cy="831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4760"/>
            <a:ext cx="57024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06A98796-16E3-4194-9FE7-20C422BCA7EF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1480" cy="2376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1480" cy="831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89200" cy="17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791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71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3900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212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184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1840" cy="410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1840" cy="371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2340000" y="252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1440000" y="12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373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558000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285732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4500000" y="39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1368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7680" y="1068480"/>
            <a:ext cx="3350520" cy="38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}, start_chunk{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4050360" y="1080000"/>
            <a:ext cx="458784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public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list);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size()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clear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1440000" y="12373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0" y="1368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7680" y="1068480"/>
            <a:ext cx="335052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050360" y="1080000"/>
            <a:ext cx="4587840" cy="21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0" y="3461760"/>
            <a:ext cx="48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3793680"/>
            <a:ext cx="431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4396320"/>
            <a:ext cx="431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500000" y="3808080"/>
            <a:ext cx="431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00000" y="4333680"/>
            <a:ext cx="431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0" y="1404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1080000"/>
            <a:ext cx="4498200" cy="21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400000" y="1080000"/>
            <a:ext cx="355932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0" y="3461760"/>
            <a:ext cx="44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5220000" y="3461760"/>
            <a:ext cx="377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0" y="3794040"/>
            <a:ext cx="431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4860000" y="3808080"/>
            <a:ext cx="395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1404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1080000"/>
            <a:ext cx="485820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580000" y="1080000"/>
            <a:ext cx="337932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38952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0" y="3895560"/>
            <a:ext cx="44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040000" y="3895920"/>
            <a:ext cx="4642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4241880"/>
            <a:ext cx="43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716000" y="4241520"/>
            <a:ext cx="44625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7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4601880"/>
            <a:ext cx="43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4356360" y="4618080"/>
            <a:ext cx="4822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0, -1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6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1404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1080000"/>
            <a:ext cx="4282200" cy="16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0" y="3895560"/>
            <a:ext cx="44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00000" y="3881880"/>
            <a:ext cx="43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284000" y="1080000"/>
            <a:ext cx="4858200" cy="16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4241880"/>
            <a:ext cx="43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4601520"/>
            <a:ext cx="43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40000" y="12373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Внутренний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1368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1080360"/>
            <a:ext cx="4282200" cy="16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chunks.back().size()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4392360" y="1080000"/>
            <a:ext cx="475092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new_chunk;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new_chunk.reserve(CHUNK_SIZE);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(direction 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chunks.insert(chunks.begin(), 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/>
          <p:nvPr/>
        </p:nvSpPr>
        <p:spPr>
          <a:xfrm>
            <a:off x="0" y="14040"/>
            <a:ext cx="8998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get_chunk, get_idx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1080000"/>
            <a:ext cx="4282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233964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4284000" y="1080360"/>
            <a:ext cx="360" cy="287964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4320000" y="1045440"/>
            <a:ext cx="4912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4284000" y="276984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4320000" y="2769840"/>
            <a:ext cx="48225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get_idx(idx, get_chunk(idx)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start_chunk);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4284000" y="401796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0" y="2353680"/>
            <a:ext cx="41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3420000"/>
            <a:ext cx="413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700" spc="-1" strike="noStrike">
                <a:solidFill>
                  <a:srgbClr val="047642"/>
                </a:solidFill>
                <a:latin typeface="Arial"/>
                <a:ea typeface="DejaVu Sans"/>
              </a:rPr>
              <a:t>// chunks = {{0, -1}, {1, 2, 3, 4, 5}}, left_idx = 6, start_chunk = 1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2713680"/>
            <a:ext cx="34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401760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0" y="3060000"/>
            <a:ext cx="34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4022280"/>
            <a:ext cx="125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4324320"/>
            <a:ext cx="37785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4680000"/>
            <a:ext cx="23385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1980000" y="4680000"/>
            <a:ext cx="23385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080000" y="4022280"/>
            <a:ext cx="143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2340000" y="4022640"/>
            <a:ext cx="143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4284000" y="3960000"/>
            <a:ext cx="360" cy="118368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4320000" y="4017960"/>
            <a:ext cx="125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0" y="4017960"/>
            <a:ext cx="143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6660000" y="4017960"/>
            <a:ext cx="143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4320000" y="4324320"/>
            <a:ext cx="37785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320000" y="4680000"/>
            <a:ext cx="23385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440000" y="12391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The end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78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Двусвязная 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англ.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1480" cy="21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7840" cy="35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1840" cy="35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78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78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396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432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588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570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2021-10-31T12:39:59Z</dcterms:modified>
  <cp:revision>114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