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68" r:id="rId6"/>
    <p:sldId id="269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674-727E-4F0F-8E79-0F49F3CD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24A8-4D30-44BD-AFF3-F84D437E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D9A1-6F80-4875-8160-7B03F78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68AE-737B-459D-AA4A-B40474F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5F4-C123-4064-A2C9-8AECBE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12EF-C3CF-4299-AA23-3194286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FDB83-2965-4E0E-BB16-CAB33274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8272-A815-4385-AA4B-D1870A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E399-7BB1-44D6-AC5F-BD17407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B898-AC23-48BC-BD88-CF44807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36BFA-58C0-4F3C-95EF-A45EB099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018-B66D-4056-A1D1-1D097546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0E1F-64B2-4C07-BF3C-E1AFFFC9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3CFE-A580-4AF1-AC43-340DD38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6E95-8287-4489-952A-86FFBCB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01C-3D74-4542-AC1B-6A7D3AE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C25E-971E-483B-9FE2-CE5F8166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07F6-A5AD-4337-9678-2139289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CA9E-249A-4480-9B49-AE37F4C3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3BA6-2672-4675-81C2-379DC9F8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6CF-954A-4E32-9E34-BAA7D560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E251-2007-4E26-B0B1-7BF231D8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BA53-9CD7-4220-B039-E234AC44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2874-4EC6-4B2C-BC86-8ED65C4C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72DB-031D-45AE-8E3E-417AD72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C98-8FE2-4F19-A797-6AD43A2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2343-B2E2-4098-A03B-AC9E3060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2BEB-D795-4BDF-BB5D-CA9E5DF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2CF4-7962-444F-8E94-7631B2F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C437-C390-4B0E-B0DD-B4778D0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1789-1AE1-4508-B365-7E9818D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78A7-177C-450B-9FC4-5BDAC05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DF5D-9369-4F7D-B2F1-A97B7466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110F-A0D2-4A68-87E3-3C5DF733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4B9-A0B6-4045-BF76-ED11F097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545D-2178-4F91-9566-DD46BB8B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1342-D7AB-466C-AC11-57C6C04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C111-0788-47A9-98E1-7DF59EE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CB5CB-4665-4BA8-9DE8-32169EAE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B8-CB38-4B62-841F-9DA3CA3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0A4F-3B9E-41E1-86E7-7156037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B59C-4C8D-4854-ACD0-05E69D9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52CA-F09F-41B0-9D35-373F9F1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59AA-75C1-4E95-9D82-2ECF716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A0E72-E0B9-4CED-A117-6453315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6141-3650-4A72-B3A5-CB746F4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78DE-1AB0-497B-9BCC-08D300B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3A13-C6BB-4AA4-8701-535CC757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B267-5248-417A-88E3-8764C63A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7FDB-6A1B-4B0B-983C-98E5519C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E496-83E4-4ED2-90D0-0710F77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30F5-F757-4EC9-BCB3-B4C54439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2C88-21EC-4FA2-99DB-77BD0F0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7DAF-51D8-45C5-81E6-2C0DE448B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2ADD-D2A8-42E1-A6A3-F1A96748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F1D-F5C7-48A7-A760-77EC282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FF3-9FDA-4DD4-96E1-58590BC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E489-2B3F-4116-AFE8-190A581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A266-DF04-45B4-B089-4D7DA2BB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7D8F-BF50-461E-8D2F-676DC88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066-06CC-4487-83AD-F1DF0DDE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A45D-7DA2-4C32-99C7-5202EC42A9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35ED-85D7-4A6F-A500-BB2AA644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2A81-2F70-47ED-B1B2-0F4509AA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E78A1D33-6FBF-40BA-A123-7CF6A980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r="9090" b="695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C79E-9754-4F58-A0EF-C80384F5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1698" y="1122363"/>
            <a:ext cx="417026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875D-4D81-49F8-9FA1-BEBA2858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699" y="4872922"/>
            <a:ext cx="4170261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Kelompok</a:t>
            </a:r>
            <a:r>
              <a:rPr lang="en-US" sz="2000" dirty="0"/>
              <a:t> 13:</a:t>
            </a:r>
          </a:p>
          <a:p>
            <a:pPr algn="l"/>
            <a:r>
              <a:rPr lang="en-US" sz="2000" dirty="0"/>
              <a:t>Juan Patrick (1906355516)</a:t>
            </a:r>
          </a:p>
          <a:p>
            <a:pPr algn="l"/>
            <a:r>
              <a:rPr lang="en-US" sz="2000" dirty="0"/>
              <a:t>Samuel Nathaniel Halim (1906355560)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Perekonomian</a:t>
            </a:r>
            <a:r>
              <a:rPr lang="en-US" dirty="0"/>
              <a:t>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negara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Masakan</a:t>
            </a:r>
            <a:r>
              <a:rPr lang="en-US" dirty="0"/>
              <a:t> Nusantara di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yang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Indonesia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digital </a:t>
            </a:r>
            <a:r>
              <a:rPr lang="en-US" dirty="0" err="1"/>
              <a:t>poin</a:t>
            </a:r>
            <a:r>
              <a:rPr lang="en-US" dirty="0"/>
              <a:t> 4.0.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tata </a:t>
            </a:r>
            <a:r>
              <a:rPr lang="en-US" dirty="0" err="1"/>
              <a:t>boga</a:t>
            </a:r>
            <a:r>
              <a:rPr lang="en-US" dirty="0"/>
              <a:t>/</a:t>
            </a:r>
            <a:r>
              <a:rPr lang="en-US" dirty="0" err="1"/>
              <a:t>kuliner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264F1445-50F0-4CC6-8AC6-CDB693147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20" y="0"/>
            <a:ext cx="9080780" cy="6869759"/>
          </a:xfrm>
        </p:spPr>
      </p:pic>
    </p:spTree>
    <p:extLst>
      <p:ext uri="{BB962C8B-B14F-4D97-AF65-F5344CB8AC3E}">
        <p14:creationId xmlns:p14="http://schemas.microsoft.com/office/powerpoint/2010/main" val="24234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10923A-6FEE-47F1-B77B-6E349FEA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25" y="1690688"/>
            <a:ext cx="8247378" cy="4642969"/>
          </a:xfrm>
        </p:spPr>
      </p:pic>
    </p:spTree>
    <p:extLst>
      <p:ext uri="{BB962C8B-B14F-4D97-AF65-F5344CB8AC3E}">
        <p14:creationId xmlns:p14="http://schemas.microsoft.com/office/powerpoint/2010/main" val="21311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424C243-FB46-4797-AD4B-182973B1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65" y="1825625"/>
            <a:ext cx="7710869" cy="4351338"/>
          </a:xfrm>
        </p:spPr>
      </p:pic>
    </p:spTree>
    <p:extLst>
      <p:ext uri="{BB962C8B-B14F-4D97-AF65-F5344CB8AC3E}">
        <p14:creationId xmlns:p14="http://schemas.microsoft.com/office/powerpoint/2010/main" val="8110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E623B27-0F77-47AD-A4DD-C9A1F91F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44" y="1825625"/>
            <a:ext cx="7680511" cy="4351338"/>
          </a:xfrm>
        </p:spPr>
      </p:pic>
    </p:spTree>
    <p:extLst>
      <p:ext uri="{BB962C8B-B14F-4D97-AF65-F5344CB8AC3E}">
        <p14:creationId xmlns:p14="http://schemas.microsoft.com/office/powerpoint/2010/main" val="41487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C961B2-9532-4CEE-BEF7-AE0B21DD4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3" y="1690688"/>
            <a:ext cx="7687553" cy="4351338"/>
          </a:xfrm>
        </p:spPr>
      </p:pic>
    </p:spTree>
    <p:extLst>
      <p:ext uri="{BB962C8B-B14F-4D97-AF65-F5344CB8AC3E}">
        <p14:creationId xmlns:p14="http://schemas.microsoft.com/office/powerpoint/2010/main" val="4497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A1FDB93-1983-4B64-9414-D150426F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, letter, whiteboard&#10;&#10;Description automatically generated">
            <a:extLst>
              <a:ext uri="{FF2B5EF4-FFF2-40B4-BE49-F238E27FC236}">
                <a16:creationId xmlns:a16="http://schemas.microsoft.com/office/drawing/2014/main" id="{3715D443-FD0D-40B7-A8FF-7F66E4B1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 Delivery System</vt:lpstr>
      <vt:lpstr>Latar Belakang</vt:lpstr>
      <vt:lpstr>Tujuan</vt:lpstr>
      <vt:lpstr>PowerPoint Presentation</vt:lpstr>
      <vt:lpstr>Contoh program dijalankan</vt:lpstr>
      <vt:lpstr>Contoh program dijalankan</vt:lpstr>
      <vt:lpstr>Contoh program dijalankan</vt:lpstr>
      <vt:lpstr>Contoh program dijalankan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</dc:title>
  <dc:creator>Juan Patrick</dc:creator>
  <cp:lastModifiedBy>Juan Patrick</cp:lastModifiedBy>
  <cp:revision>2</cp:revision>
  <dcterms:created xsi:type="dcterms:W3CDTF">2020-10-19T12:31:38Z</dcterms:created>
  <dcterms:modified xsi:type="dcterms:W3CDTF">2020-10-20T14:07:32Z</dcterms:modified>
</cp:coreProperties>
</file>