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6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0674-727E-4F0F-8E79-0F49F3CD3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1B24A8-4D30-44BD-AFF3-F84D437E1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BD9A1-6F80-4875-8160-7B03F7865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9A45D-7DA2-4C32-99C7-5202EC42A9E7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D68AE-737B-459D-AA4A-B40474FA2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BA5F4-C123-4064-A2C9-8AECBEA6F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87F9-06DC-41D3-91A8-3A0FFC80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99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212EF-C3CF-4299-AA23-31942869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FDB83-2965-4E0E-BB16-CAB332742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A8272-A815-4385-AA4B-D1870A38B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9A45D-7DA2-4C32-99C7-5202EC42A9E7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E399-7BB1-44D6-AC5F-BD1740706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3B898-AC23-48BC-BD88-CF44807C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87F9-06DC-41D3-91A8-3A0FFC80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1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036BFA-58C0-4F3C-95EF-A45EB099CB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51018-B66D-4056-A1D1-1D0975460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00E1F-64B2-4C07-BF3C-E1AFFFC9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9A45D-7DA2-4C32-99C7-5202EC42A9E7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83CFE-A580-4AF1-AC43-340DD3895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56E95-8287-4489-952A-86FFBCBF4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87F9-06DC-41D3-91A8-3A0FFC80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4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3301C-3D74-4542-AC1B-6A7D3AE8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CC25E-971E-483B-9FE2-CE5F81664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E07F6-A5AD-4337-9678-213928941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9A45D-7DA2-4C32-99C7-5202EC42A9E7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ECA9E-249A-4480-9B49-AE37F4C36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83BA6-2672-4675-81C2-379DC9F8F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87F9-06DC-41D3-91A8-3A0FFC80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64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86CF-954A-4E32-9E34-BAA7D5601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BE251-2007-4E26-B0B1-7BF231D86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FBA53-9CD7-4220-B039-E234AC447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9A45D-7DA2-4C32-99C7-5202EC42A9E7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02874-4EC6-4B2C-BC86-8ED65C4C2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472DB-031D-45AE-8E3E-417AD721D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87F9-06DC-41D3-91A8-3A0FFC80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8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F7C98-8FE2-4F19-A797-6AD43A201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E2343-B2E2-4098-A03B-AC9E3060B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572BEB-D795-4BDF-BB5D-CA9E5DF51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82CF4-7962-444F-8E94-7631B2F04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9A45D-7DA2-4C32-99C7-5202EC42A9E7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4C437-C390-4B0E-B0DD-B4778D00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51789-1AE1-4508-B365-7E9818D7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87F9-06DC-41D3-91A8-3A0FFC80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92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478A7-177C-450B-9FC4-5BDAC05B7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BDF5D-9369-4F7D-B2F1-A97B7466F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A110F-A0D2-4A68-87E3-3C5DF733C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35E4B9-A0B6-4045-BF76-ED11F0975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9E545D-2178-4F91-9566-DD46BB8B80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691342-D7AB-466C-AC11-57C6C0439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9A45D-7DA2-4C32-99C7-5202EC42A9E7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EAC111-0788-47A9-98E1-7DF59EEDC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9CB5CB-4665-4BA8-9DE8-32169EAE2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87F9-06DC-41D3-91A8-3A0FFC80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40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53AB8-CB38-4B62-841F-9DA3CA38D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F50A4F-3B9E-41E1-86E7-71560376B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9A45D-7DA2-4C32-99C7-5202EC42A9E7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5B59C-4C8D-4854-ACD0-05E69D984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A952CA-F09F-41B0-9D35-373F9F104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87F9-06DC-41D3-91A8-3A0FFC80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4F59AA-75C1-4E95-9D82-2ECF7166F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9A45D-7DA2-4C32-99C7-5202EC42A9E7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2A0E72-E0B9-4CED-A117-6453315AE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566141-3650-4A72-B3A5-CB746F4C5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87F9-06DC-41D3-91A8-3A0FFC80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35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78DE-1AB0-497B-9BCC-08D300B98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C3A13-C6BB-4AA4-8701-535CC757C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9B267-5248-417A-88E3-8764C63A2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7FDB-6A1B-4B0B-983C-98E5519CA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9A45D-7DA2-4C32-99C7-5202EC42A9E7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AE496-83E4-4ED2-90D0-0710F772B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530F5-F757-4EC9-BCB3-B4C544394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87F9-06DC-41D3-91A8-3A0FFC80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19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D2C88-21EC-4FA2-99DB-77BD0F049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347DAF-51D8-45C5-81E6-2C0DE448BF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62ADD-D2A8-42E1-A6A3-F1A967486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BAF1D-F5C7-48A7-A760-77EC2826B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9A45D-7DA2-4C32-99C7-5202EC42A9E7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63FF3-9FDA-4DD4-96E1-58590BC8E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7E489-2B3F-4116-AFE8-190A58109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87F9-06DC-41D3-91A8-3A0FFC80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1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AAA266-DF04-45B4-B089-4D7DA2BB8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D7D8F-BF50-461E-8D2F-676DC881A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61066-06CC-4487-83AD-F1DF0DDE59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9A45D-7DA2-4C32-99C7-5202EC42A9E7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035ED-85D7-4A6F-A500-BB2AA644C5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32A81-2F70-47ED-B1B2-0F4509AAE6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487F9-06DC-41D3-91A8-3A0FFC808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1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fruit&#10;&#10;Description automatically generated">
            <a:extLst>
              <a:ext uri="{FF2B5EF4-FFF2-40B4-BE49-F238E27FC236}">
                <a16:creationId xmlns:a16="http://schemas.microsoft.com/office/drawing/2014/main" id="{E78A1D33-6FBF-40BA-A123-7CF6A98089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6" r="9090" b="6950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DC79E-9754-4F58-A0EF-C80384F58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01698" y="1122363"/>
            <a:ext cx="4170262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Food Delivery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1875D-4D81-49F8-9FA1-BEBA2858E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1699" y="4872922"/>
            <a:ext cx="4170261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 err="1"/>
              <a:t>Kelompok</a:t>
            </a:r>
            <a:r>
              <a:rPr lang="en-US" sz="2000" dirty="0"/>
              <a:t> 13:</a:t>
            </a:r>
          </a:p>
          <a:p>
            <a:pPr algn="l"/>
            <a:r>
              <a:rPr lang="en-US" sz="2000" dirty="0"/>
              <a:t>Juan Patrick (1906355516)</a:t>
            </a:r>
          </a:p>
          <a:p>
            <a:pPr algn="l"/>
            <a:r>
              <a:rPr lang="en-US" sz="2000" dirty="0"/>
              <a:t>Samuel Nathaniel Halim (1906355560)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5805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bg1"/>
            </a:gs>
            <a:gs pos="96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7C26C-57DA-4AEF-80F6-803513318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382C9-19F1-4EB9-9E5A-4D8693126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err="1"/>
              <a:t>Perekonomian</a:t>
            </a:r>
            <a:r>
              <a:rPr lang="en-US" dirty="0"/>
              <a:t> Indonesia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di negara </a:t>
            </a:r>
            <a:r>
              <a:rPr lang="en-US" dirty="0" err="1"/>
              <a:t>berkembang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 err="1"/>
              <a:t>Masakan</a:t>
            </a:r>
            <a:r>
              <a:rPr lang="en-US" dirty="0"/>
              <a:t> Nusantara di Indonesia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terkenal</a:t>
            </a:r>
            <a:r>
              <a:rPr lang="en-US" dirty="0"/>
              <a:t> di </a:t>
            </a:r>
            <a:r>
              <a:rPr lang="en-US" dirty="0" err="1"/>
              <a:t>kalangan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 err="1"/>
              <a:t>Situasi</a:t>
            </a:r>
            <a:r>
              <a:rPr lang="en-US" dirty="0"/>
              <a:t> </a:t>
            </a:r>
            <a:r>
              <a:rPr lang="en-US" dirty="0" err="1"/>
              <a:t>pandemi</a:t>
            </a:r>
            <a:r>
              <a:rPr lang="en-US" dirty="0"/>
              <a:t> yang </a:t>
            </a:r>
            <a:r>
              <a:rPr lang="en-US" dirty="0" err="1"/>
              <a:t>membatasi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/>
              <a:t>Indonesia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industry digital </a:t>
            </a:r>
            <a:r>
              <a:rPr lang="en-US" dirty="0" err="1"/>
              <a:t>poin</a:t>
            </a:r>
            <a:r>
              <a:rPr lang="en-US" dirty="0"/>
              <a:t> 4.0.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041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bg1"/>
            </a:gs>
            <a:gs pos="96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7C26C-57DA-4AEF-80F6-803513318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382C9-19F1-4EB9-9E5A-4D8693126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tata </a:t>
            </a:r>
            <a:r>
              <a:rPr lang="en-US" dirty="0" err="1"/>
              <a:t>boga</a:t>
            </a:r>
            <a:r>
              <a:rPr lang="en-US" dirty="0"/>
              <a:t>/</a:t>
            </a:r>
            <a:r>
              <a:rPr lang="en-US" dirty="0" err="1"/>
              <a:t>kuliner</a:t>
            </a:r>
            <a:r>
              <a:rPr lang="en-US" dirty="0"/>
              <a:t> di Indonesia.</a:t>
            </a:r>
          </a:p>
          <a:p>
            <a:pPr marL="514350" indent="-514350">
              <a:buAutoNum type="arabicPeriod"/>
            </a:pPr>
            <a:r>
              <a:rPr lang="en-US" dirty="0" err="1"/>
              <a:t>Memperkenalkan</a:t>
            </a:r>
            <a:r>
              <a:rPr lang="en-US" dirty="0"/>
              <a:t> </a:t>
            </a:r>
            <a:r>
              <a:rPr lang="en-US" dirty="0" err="1"/>
              <a:t>masakan</a:t>
            </a:r>
            <a:r>
              <a:rPr lang="en-US" dirty="0"/>
              <a:t> </a:t>
            </a:r>
            <a:r>
              <a:rPr lang="en-US" dirty="0" err="1"/>
              <a:t>asal</a:t>
            </a:r>
            <a:r>
              <a:rPr lang="en-US" dirty="0"/>
              <a:t> </a:t>
            </a:r>
            <a:r>
              <a:rPr lang="en-US" dirty="0" err="1"/>
              <a:t>daerah</a:t>
            </a:r>
            <a:r>
              <a:rPr lang="en-US" dirty="0"/>
              <a:t> di Indonesia.</a:t>
            </a:r>
          </a:p>
          <a:p>
            <a:pPr marL="514350" indent="-514350">
              <a:buAutoNum type="arabicPeriod"/>
            </a:pPr>
            <a:r>
              <a:rPr lang="en-US" dirty="0" err="1"/>
              <a:t>Menciptakan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saing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masakan</a:t>
            </a:r>
            <a:r>
              <a:rPr lang="en-US" dirty="0"/>
              <a:t> </a:t>
            </a:r>
            <a:r>
              <a:rPr lang="en-US" dirty="0" err="1"/>
              <a:t>mancanegara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perantara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produsen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konsumen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035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bg1"/>
            </a:gs>
            <a:gs pos="96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7C26C-57DA-4AEF-80F6-803513318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dan </a:t>
            </a:r>
            <a:r>
              <a:rPr lang="en-US" dirty="0" err="1"/>
              <a:t>Tujuan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382C9-19F1-4EB9-9E5A-4D8693126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dirty="0" err="1"/>
              <a:t>Perekonomian</a:t>
            </a:r>
            <a:r>
              <a:rPr lang="en-US" dirty="0"/>
              <a:t> Indonesia </a:t>
            </a:r>
          </a:p>
        </p:txBody>
      </p:sp>
    </p:spTree>
    <p:extLst>
      <p:ext uri="{BB962C8B-B14F-4D97-AF65-F5344CB8AC3E}">
        <p14:creationId xmlns:p14="http://schemas.microsoft.com/office/powerpoint/2010/main" val="2423402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4A7C96-9E71-4CE8-ADCD-504C0D52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05C702-9C3E-4A56-84A4-5BC060B63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06440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Algoritma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6E5B4-1738-4B2A-8ADE-A7171F7F5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715" y="2000249"/>
            <a:ext cx="8197410" cy="4128837"/>
          </a:xfrm>
        </p:spPr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94046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4A7C96-9E71-4CE8-ADCD-504C0D52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FCBF0C-A19C-408C-B91F-814F655AE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06440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algoritma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F1E25-C32C-427C-9D7C-199AD6006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715" y="2000249"/>
            <a:ext cx="8197410" cy="4128837"/>
          </a:xfrm>
        </p:spPr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171435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AA143-CD61-40C4-BF92-C14771017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program </a:t>
            </a:r>
            <a:r>
              <a:rPr lang="en-US" dirty="0" err="1"/>
              <a:t>dijalankan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F188F-BED2-4AB6-9B58-A5A8BD75A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88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0304A-C97F-449A-BFED-A6C5F35EC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program </a:t>
            </a:r>
            <a:r>
              <a:rPr lang="en-US" dirty="0" err="1"/>
              <a:t>dijalankan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287C0-77ED-454E-A78F-F7B8A83E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22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7A1FDB93-1983-4B64-9414-D150426F1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37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Text, letter, whiteboard&#10;&#10;Description automatically generated">
            <a:extLst>
              <a:ext uri="{FF2B5EF4-FFF2-40B4-BE49-F238E27FC236}">
                <a16:creationId xmlns:a16="http://schemas.microsoft.com/office/drawing/2014/main" id="{3715D443-FD0D-40B7-A8FF-7F66E4B1D3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" r="2" b="2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97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Food Delivery System</vt:lpstr>
      <vt:lpstr>Latar Belakang</vt:lpstr>
      <vt:lpstr>Tujuan</vt:lpstr>
      <vt:lpstr>Latar Belakang dan Tujuan</vt:lpstr>
      <vt:lpstr>Algoritma</vt:lpstr>
      <vt:lpstr>algoritma</vt:lpstr>
      <vt:lpstr>Contoh program dijalankan</vt:lpstr>
      <vt:lpstr>Contoh program dijalankan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Delivery System</dc:title>
  <dc:creator>Juan Patrick</dc:creator>
  <cp:lastModifiedBy>Juan Patrick</cp:lastModifiedBy>
  <cp:revision>1</cp:revision>
  <dcterms:created xsi:type="dcterms:W3CDTF">2020-10-19T12:31:38Z</dcterms:created>
  <dcterms:modified xsi:type="dcterms:W3CDTF">2020-10-19T12:31:53Z</dcterms:modified>
</cp:coreProperties>
</file>