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Forecasting AirBnb prices in Geneva</a:t>
            </a:r>
            <a:endParaRPr lang="fr-CH" dirty="0"/>
          </a:p>
        </p:txBody>
      </p:sp>
      <p:sp>
        <p:nvSpPr>
          <p:cNvPr id="4" name="AutoShape 2" descr="Risultati immagini per airbn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H"/>
          </a:p>
        </p:txBody>
      </p:sp>
      <p:pic>
        <p:nvPicPr>
          <p:cNvPr id="5" name="Picture 4"/>
          <p:cNvPicPr>
            <a:picLocks noChangeAspect="1"/>
          </p:cNvPicPr>
          <p:nvPr/>
        </p:nvPicPr>
        <p:blipFill>
          <a:blip r:embed="rId2"/>
          <a:stretch>
            <a:fillRect/>
          </a:stretch>
        </p:blipFill>
        <p:spPr>
          <a:xfrm>
            <a:off x="9207000" y="5400131"/>
            <a:ext cx="1476375" cy="742950"/>
          </a:xfrm>
          <a:prstGeom prst="rect">
            <a:avLst/>
          </a:prstGeom>
        </p:spPr>
      </p:pic>
      <p:pic>
        <p:nvPicPr>
          <p:cNvPr id="6" name="Picture 5"/>
          <p:cNvPicPr>
            <a:picLocks noChangeAspect="1"/>
          </p:cNvPicPr>
          <p:nvPr/>
        </p:nvPicPr>
        <p:blipFill>
          <a:blip r:embed="rId3"/>
          <a:stretch>
            <a:fillRect/>
          </a:stretch>
        </p:blipFill>
        <p:spPr>
          <a:xfrm>
            <a:off x="10629900" y="5543555"/>
            <a:ext cx="1562100" cy="590550"/>
          </a:xfrm>
          <a:prstGeom prst="rect">
            <a:avLst/>
          </a:prstGeom>
        </p:spPr>
      </p:pic>
    </p:spTree>
    <p:extLst>
      <p:ext uri="{BB962C8B-B14F-4D97-AF65-F5344CB8AC3E}">
        <p14:creationId xmlns:p14="http://schemas.microsoft.com/office/powerpoint/2010/main" val="154295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context and the problem</a:t>
            </a:r>
            <a:endParaRPr lang="fr-CH" dirty="0"/>
          </a:p>
        </p:txBody>
      </p:sp>
      <p:sp>
        <p:nvSpPr>
          <p:cNvPr id="3" name="Content Placeholder 2"/>
          <p:cNvSpPr>
            <a:spLocks noGrp="1"/>
          </p:cNvSpPr>
          <p:nvPr>
            <p:ph idx="1"/>
          </p:nvPr>
        </p:nvSpPr>
        <p:spPr>
          <a:xfrm>
            <a:off x="3651552" y="917339"/>
            <a:ext cx="7512835" cy="5014178"/>
          </a:xfrm>
        </p:spPr>
        <p:txBody>
          <a:bodyPr>
            <a:normAutofit/>
          </a:bodyPr>
          <a:lstStyle/>
          <a:p>
            <a:r>
              <a:rPr lang="it-IT" sz="1800" dirty="0" smtClean="0"/>
              <a:t>Airbnb is a popular website to offer short time accomodation to customers </a:t>
            </a:r>
          </a:p>
          <a:p>
            <a:pPr marL="0" indent="0">
              <a:buNone/>
            </a:pPr>
            <a:endParaRPr lang="it-IT" sz="1800" dirty="0" smtClean="0"/>
          </a:p>
          <a:p>
            <a:r>
              <a:rPr lang="it-IT" sz="1800" dirty="0" smtClean="0"/>
              <a:t>A municipality might want to know the situaiton in its city to better understand if Airbnb is going well or not in its territory and what are the main factors affecting the revenues for such service </a:t>
            </a:r>
          </a:p>
          <a:p>
            <a:endParaRPr lang="it-IT" sz="1800" dirty="0"/>
          </a:p>
          <a:p>
            <a:r>
              <a:rPr lang="it-IT" sz="1800" dirty="0" smtClean="0"/>
              <a:t>Some renter might also want to have insights on how to improve the revenues from its rented properties </a:t>
            </a:r>
          </a:p>
          <a:p>
            <a:endParaRPr lang="it-IT" sz="1800" dirty="0"/>
          </a:p>
          <a:p>
            <a:pPr marL="0" indent="0">
              <a:buNone/>
            </a:pPr>
            <a:r>
              <a:rPr lang="it-IT" sz="1800" b="1" i="1" u="sng" dirty="0" smtClean="0"/>
              <a:t>The problem:</a:t>
            </a:r>
          </a:p>
          <a:p>
            <a:r>
              <a:rPr lang="it-IT" sz="1800" dirty="0" smtClean="0"/>
              <a:t>In the project we foreacast prices and annual revenues of homes and appartments in Geneva, Switzerland, using data from </a:t>
            </a:r>
          </a:p>
          <a:p>
            <a:pPr lvl="1"/>
            <a:r>
              <a:rPr lang="fr-CH" sz="1600" dirty="0" smtClean="0">
                <a:hlinkClick r:id="rId2"/>
              </a:rPr>
              <a:t>http</a:t>
            </a:r>
            <a:r>
              <a:rPr lang="fr-CH" sz="1600" dirty="0">
                <a:hlinkClick r:id="rId2"/>
              </a:rPr>
              <a:t>://</a:t>
            </a:r>
            <a:r>
              <a:rPr lang="fr-CH" sz="1600" dirty="0" smtClean="0">
                <a:hlinkClick r:id="rId2"/>
              </a:rPr>
              <a:t>insideairbnb.com/get-the-data.html</a:t>
            </a:r>
            <a:r>
              <a:rPr lang="fr-CH" sz="1600" dirty="0" smtClean="0"/>
              <a:t> </a:t>
            </a:r>
          </a:p>
          <a:p>
            <a:pPr lvl="1"/>
            <a:r>
              <a:rPr lang="it-IT" sz="1600" dirty="0" smtClean="0"/>
              <a:t>Foursquare API</a:t>
            </a:r>
          </a:p>
          <a:p>
            <a:pPr lvl="1"/>
            <a:r>
              <a:rPr lang="it-IT" sz="1600" smtClean="0"/>
              <a:t>Geopy </a:t>
            </a:r>
            <a:endParaRPr lang="fr-CH" sz="1600" smtClean="0"/>
          </a:p>
          <a:p>
            <a:endParaRPr lang="it-IT" sz="1800" dirty="0" smtClean="0"/>
          </a:p>
        </p:txBody>
      </p:sp>
    </p:spTree>
    <p:extLst>
      <p:ext uri="{BB962C8B-B14F-4D97-AF65-F5344CB8AC3E}">
        <p14:creationId xmlns:p14="http://schemas.microsoft.com/office/powerpoint/2010/main" val="75825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solution </a:t>
            </a:r>
            <a:endParaRPr lang="fr-CH" dirty="0"/>
          </a:p>
        </p:txBody>
      </p:sp>
      <p:sp>
        <p:nvSpPr>
          <p:cNvPr id="3" name="Content Placeholder 2"/>
          <p:cNvSpPr>
            <a:spLocks noGrp="1"/>
          </p:cNvSpPr>
          <p:nvPr>
            <p:ph idx="1"/>
          </p:nvPr>
        </p:nvSpPr>
        <p:spPr>
          <a:xfrm>
            <a:off x="3869268" y="4572000"/>
            <a:ext cx="7315200" cy="2286000"/>
          </a:xfrm>
        </p:spPr>
        <p:txBody>
          <a:bodyPr>
            <a:normAutofit fontScale="70000" lnSpcReduction="20000"/>
          </a:bodyPr>
          <a:lstStyle/>
          <a:p>
            <a:r>
              <a:rPr lang="it-IT" dirty="0" smtClean="0"/>
              <a:t>A random Forest Regressor is traned on a sample to predict the revenues for a given house the accuracy is computed as the MSE of 0.99</a:t>
            </a:r>
          </a:p>
          <a:p>
            <a:r>
              <a:rPr lang="it-IT" dirty="0" smtClean="0"/>
              <a:t>The most important parameter is found to be the number of reviews an apartment has got. </a:t>
            </a:r>
          </a:p>
          <a:p>
            <a:r>
              <a:rPr lang="it-IT" dirty="0" smtClean="0"/>
              <a:t>Using neighborhoods caracteristics to reinforce the lerning has no effect. This might be to the fact that Geneva is a relatively small city with lot os similarities in its territory. </a:t>
            </a:r>
          </a:p>
          <a:p>
            <a:r>
              <a:rPr lang="it-IT" dirty="0" smtClean="0"/>
              <a:t>Municipalities and renters can have a better look at the scenario of AirBnb thanks to this work and might try to understand if their property can get more value from AirBnb or from other renting strategies. </a:t>
            </a:r>
            <a:endParaRPr lang="it-IT" dirty="0"/>
          </a:p>
          <a:p>
            <a:pPr marL="0" indent="0">
              <a:buNone/>
            </a:pPr>
            <a:r>
              <a:rPr lang="it-IT" dirty="0" smtClean="0"/>
              <a:t>Patrizio Canzi </a:t>
            </a:r>
            <a:endParaRPr lang="fr-CH" dirty="0"/>
          </a:p>
        </p:txBody>
      </p:sp>
      <p:pic>
        <p:nvPicPr>
          <p:cNvPr id="4" name="Picture 3"/>
          <p:cNvPicPr>
            <a:picLocks noChangeAspect="1"/>
          </p:cNvPicPr>
          <p:nvPr/>
        </p:nvPicPr>
        <p:blipFill>
          <a:blip r:embed="rId2"/>
          <a:stretch>
            <a:fillRect/>
          </a:stretch>
        </p:blipFill>
        <p:spPr>
          <a:xfrm>
            <a:off x="3869268" y="707728"/>
            <a:ext cx="7315200" cy="3613684"/>
          </a:xfrm>
          <a:prstGeom prst="rect">
            <a:avLst/>
          </a:prstGeom>
        </p:spPr>
      </p:pic>
    </p:spTree>
    <p:extLst>
      <p:ext uri="{BB962C8B-B14F-4D97-AF65-F5344CB8AC3E}">
        <p14:creationId xmlns:p14="http://schemas.microsoft.com/office/powerpoint/2010/main" val="41968364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157</TotalTime>
  <Words>222</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Wingdings 2</vt:lpstr>
      <vt:lpstr>Frame</vt:lpstr>
      <vt:lpstr>Forecasting AirBnb prices in Geneva</vt:lpstr>
      <vt:lpstr>The context and the problem</vt:lpstr>
      <vt:lpstr>The solution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AirBnb prices in Geneva</dc:title>
  <dc:creator>Patrizio Canzi</dc:creator>
  <cp:lastModifiedBy>Patrizio Canzi</cp:lastModifiedBy>
  <cp:revision>3</cp:revision>
  <dcterms:created xsi:type="dcterms:W3CDTF">2019-10-02T13:49:42Z</dcterms:created>
  <dcterms:modified xsi:type="dcterms:W3CDTF">2019-10-02T16:26:43Z</dcterms:modified>
</cp:coreProperties>
</file>