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D78-63F4-7D4F-AFA5-3AE62F2F748B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45F-479A-974A-83C7-D2C32FECC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D78-63F4-7D4F-AFA5-3AE62F2F748B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45F-479A-974A-83C7-D2C32FECC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D78-63F4-7D4F-AFA5-3AE62F2F748B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45F-479A-974A-83C7-D2C32FECC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D78-63F4-7D4F-AFA5-3AE62F2F748B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45F-479A-974A-83C7-D2C32FECC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D78-63F4-7D4F-AFA5-3AE62F2F748B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45F-479A-974A-83C7-D2C32FECC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D78-63F4-7D4F-AFA5-3AE62F2F748B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45F-479A-974A-83C7-D2C32FECC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D78-63F4-7D4F-AFA5-3AE62F2F748B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45F-479A-974A-83C7-D2C32FECC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D78-63F4-7D4F-AFA5-3AE62F2F748B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45F-479A-974A-83C7-D2C32FECC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0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D78-63F4-7D4F-AFA5-3AE62F2F748B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45F-479A-974A-83C7-D2C32FECC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D78-63F4-7D4F-AFA5-3AE62F2F748B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45F-479A-974A-83C7-D2C32FECC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5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D78-63F4-7D4F-AFA5-3AE62F2F748B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45F-479A-974A-83C7-D2C32FECC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2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ED78-63F4-7D4F-AFA5-3AE62F2F748B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B45F-479A-974A-83C7-D2C32FECC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3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6551" y="5067214"/>
            <a:ext cx="6559390" cy="826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 Process Communication (IPC) 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6551" y="4292372"/>
            <a:ext cx="2083716" cy="777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 Injector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2225" y="4292372"/>
            <a:ext cx="2083716" cy="777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System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PM_fwk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48223" y="3224202"/>
            <a:ext cx="2083716" cy="777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  <a:br>
              <a:rPr lang="en-US" dirty="0" smtClean="0"/>
            </a:br>
            <a:r>
              <a:rPr lang="en-US" dirty="0" smtClean="0"/>
              <a:t>(log files)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7477" y="1257557"/>
            <a:ext cx="3661916" cy="184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77795" y="266360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82778" y="1343860"/>
            <a:ext cx="2757406" cy="592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Auto_testing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8808" y="1936337"/>
            <a:ext cx="1454902" cy="592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files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600267" y="4681078"/>
            <a:ext cx="239195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5" idx="1"/>
          </p:cNvCxnSpPr>
          <p:nvPr/>
        </p:nvCxnSpPr>
        <p:spPr>
          <a:xfrm rot="10800000" flipV="1">
            <a:off x="1516551" y="2179234"/>
            <a:ext cx="1380926" cy="2501843"/>
          </a:xfrm>
          <a:prstGeom prst="bentConnector3">
            <a:avLst>
              <a:gd name="adj1" fmla="val 11655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6" idx="3"/>
          </p:cNvCxnSpPr>
          <p:nvPr/>
        </p:nvCxnSpPr>
        <p:spPr>
          <a:xfrm>
            <a:off x="6559393" y="2179235"/>
            <a:ext cx="1516548" cy="2501843"/>
          </a:xfrm>
          <a:prstGeom prst="bentConnector3">
            <a:avLst>
              <a:gd name="adj1" fmla="val 11507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0"/>
            <a:endCxn id="7" idx="1"/>
          </p:cNvCxnSpPr>
          <p:nvPr/>
        </p:nvCxnSpPr>
        <p:spPr>
          <a:xfrm rot="5400000" flipH="1" flipV="1">
            <a:off x="2813584" y="3357733"/>
            <a:ext cx="679464" cy="11898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0"/>
            <a:endCxn id="7" idx="3"/>
          </p:cNvCxnSpPr>
          <p:nvPr/>
        </p:nvCxnSpPr>
        <p:spPr>
          <a:xfrm rot="16200000" flipV="1">
            <a:off x="6093279" y="3351568"/>
            <a:ext cx="679464" cy="120214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2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pippo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P@</dc:creator>
  <cp:lastModifiedBy>P@</cp:lastModifiedBy>
  <cp:revision>3</cp:revision>
  <dcterms:created xsi:type="dcterms:W3CDTF">2016-06-27T12:23:43Z</dcterms:created>
  <dcterms:modified xsi:type="dcterms:W3CDTF">2016-06-27T12:31:01Z</dcterms:modified>
</cp:coreProperties>
</file>