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9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0367" y="1252759"/>
            <a:ext cx="2608588" cy="4582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38955" y="1252759"/>
            <a:ext cx="2548522" cy="4582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3132" y="858054"/>
            <a:ext cx="14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3214" y="858054"/>
            <a:ext cx="12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Verification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86801" y="2007847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6801" y="277803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6801" y="428821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6801" y="3548241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3917" y="1518387"/>
            <a:ext cx="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7706" y="2346599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0694" y="3084527"/>
            <a:ext cx="22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Architecture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7925" y="379671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0951" y="4551800"/>
            <a:ext cx="129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3123" y="4663157"/>
            <a:ext cx="20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development: suppliers + In-house development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70774" y="4288219"/>
            <a:ext cx="25742" cy="4053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70773" y="4288219"/>
            <a:ext cx="321783" cy="1822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17830" y="4288219"/>
            <a:ext cx="152944" cy="345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85491" y="4200368"/>
            <a:ext cx="214523" cy="21861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29649" y="4309302"/>
            <a:ext cx="15974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“Big-bang” integration!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322922" y="4166044"/>
            <a:ext cx="5842110" cy="1788854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75925" y="5431678"/>
            <a:ext cx="191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Collaboration based on closed-contracts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768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4</cp:revision>
  <dcterms:created xsi:type="dcterms:W3CDTF">2016-10-20T09:27:49Z</dcterms:created>
  <dcterms:modified xsi:type="dcterms:W3CDTF">2016-10-20T09:43:59Z</dcterms:modified>
</cp:coreProperties>
</file>