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2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7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9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2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2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22/10/16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0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22/10/16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8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22/10/16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B28FC-BB2D-5E46-B808-36748FD73006}" type="datetimeFigureOut">
              <a:rPr lang="en-US" smtClean="0"/>
              <a:t>22/10/16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B28FC-BB2D-5E46-B808-36748FD73006}" type="datetimeFigureOut">
              <a:rPr lang="en-US" smtClean="0"/>
              <a:t>22/10/16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59888-6AB8-BC44-A98C-8F35D1DE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630367" y="1252759"/>
            <a:ext cx="2608588" cy="458201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238955" y="1252759"/>
            <a:ext cx="2548522" cy="458201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3132" y="858054"/>
            <a:ext cx="145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Development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63214" y="858054"/>
            <a:ext cx="126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Verification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986801" y="2007847"/>
            <a:ext cx="6442317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86801" y="2778039"/>
            <a:ext cx="6442317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86801" y="4288219"/>
            <a:ext cx="6442317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86801" y="3548241"/>
            <a:ext cx="6442317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83917" y="1518387"/>
            <a:ext cx="91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7706" y="2346599"/>
            <a:ext cx="100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110694" y="3084527"/>
            <a:ext cx="225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Electrical Architecture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07925" y="3796712"/>
            <a:ext cx="862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80951" y="4551800"/>
            <a:ext cx="129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03123" y="4663157"/>
            <a:ext cx="2077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Parallel development: suppliers + In-house development</a:t>
            </a:r>
            <a:endParaRPr lang="en-US" sz="16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370774" y="4288219"/>
            <a:ext cx="25742" cy="40533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370773" y="4288219"/>
            <a:ext cx="321783" cy="1822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217830" y="4288219"/>
            <a:ext cx="152944" cy="3452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985491" y="4200368"/>
            <a:ext cx="214523" cy="218614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29649" y="4309302"/>
            <a:ext cx="159743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“Big-bang” integration!</a:t>
            </a:r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1322922" y="4166044"/>
            <a:ext cx="5842110" cy="1788854"/>
          </a:xfrm>
          <a:prstGeom prst="roundRect">
            <a:avLst/>
          </a:prstGeom>
          <a:noFill/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875925" y="5431678"/>
            <a:ext cx="1911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Collaboration based on closed-contracts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768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838200"/>
            <a:ext cx="6578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35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pippo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P@</dc:creator>
  <cp:lastModifiedBy>P@</cp:lastModifiedBy>
  <cp:revision>7</cp:revision>
  <dcterms:created xsi:type="dcterms:W3CDTF">2016-10-20T09:27:49Z</dcterms:created>
  <dcterms:modified xsi:type="dcterms:W3CDTF">2016-10-22T21:20:59Z</dcterms:modified>
</cp:coreProperties>
</file>