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6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0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34DA-8D8E-234A-953E-963D2BED93B8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4576-B995-9F47-933D-3C256DD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974" y="436946"/>
            <a:ext cx="2853978" cy="1884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973" y="2770615"/>
            <a:ext cx="1870789" cy="818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6974" y="4100912"/>
            <a:ext cx="1870788" cy="1389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9109" y="4097497"/>
            <a:ext cx="140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RLWheelECU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1784" y="2749624"/>
            <a:ext cx="138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LWheelECU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6417" y="381770"/>
            <a:ext cx="162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BrakePedalECU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16935" y="751102"/>
            <a:ext cx="1292881" cy="477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Brake pedal sensor SWC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18904" y="1174288"/>
            <a:ext cx="1228987" cy="6006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Vehicle model SWC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1944337" y="1556722"/>
            <a:ext cx="1228987" cy="6006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Brake light </a:t>
            </a:r>
            <a:r>
              <a:rPr lang="en-US" sz="1600" dirty="0" smtClean="0"/>
              <a:t>control SWC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858105" y="4645878"/>
            <a:ext cx="1354875" cy="7214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RL Brake light actuator SWC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156579" y="2770615"/>
            <a:ext cx="1870789" cy="821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9270" y="4103603"/>
            <a:ext cx="1870788" cy="1389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50401" y="4648569"/>
            <a:ext cx="1354875" cy="7214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RL Brake light actuator SWC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406438" y="2756883"/>
            <a:ext cx="140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RWheelECU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79128" y="4088406"/>
            <a:ext cx="142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RRWheelECU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92189" y="518967"/>
            <a:ext cx="1228987" cy="832822"/>
          </a:xfrm>
          <a:prstGeom prst="rect">
            <a:avLst/>
          </a:prstGeom>
          <a:ln>
            <a:solidFill>
              <a:srgbClr val="77933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Brake pedal (HW or CAN signal)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792189" y="1435913"/>
            <a:ext cx="1228987" cy="832822"/>
          </a:xfrm>
          <a:prstGeom prst="rect">
            <a:avLst/>
          </a:prstGeom>
          <a:ln>
            <a:solidFill>
              <a:srgbClr val="77933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Accelerationpedal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(CAN signal)</a:t>
            </a:r>
            <a:endParaRPr lang="en-US" sz="16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209816" y="867103"/>
            <a:ext cx="582373" cy="7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90952" y="1169707"/>
            <a:ext cx="501237" cy="4581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1"/>
          </p:cNvCxnSpPr>
          <p:nvPr/>
        </p:nvCxnSpPr>
        <p:spPr>
          <a:xfrm>
            <a:off x="3541570" y="1852324"/>
            <a:ext cx="250619" cy="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41570" y="1174288"/>
            <a:ext cx="0" cy="133815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24436" y="2321274"/>
            <a:ext cx="0" cy="1775092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724436" y="2512438"/>
            <a:ext cx="817134" cy="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7" idx="0"/>
          </p:cNvCxnSpPr>
          <p:nvPr/>
        </p:nvCxnSpPr>
        <p:spPr>
          <a:xfrm>
            <a:off x="1372368" y="3589352"/>
            <a:ext cx="0" cy="51156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9" idx="2"/>
            <a:endCxn id="23" idx="0"/>
          </p:cNvCxnSpPr>
          <p:nvPr/>
        </p:nvCxnSpPr>
        <p:spPr>
          <a:xfrm>
            <a:off x="4091974" y="3592043"/>
            <a:ext cx="1427" cy="496363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372368" y="3740766"/>
            <a:ext cx="2721033" cy="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8547" y="3740766"/>
            <a:ext cx="1151778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 network</a:t>
            </a:r>
            <a:endParaRPr lang="en-US" sz="1400" dirty="0"/>
          </a:p>
        </p:txBody>
      </p:sp>
      <p:cxnSp>
        <p:nvCxnSpPr>
          <p:cNvPr id="55" name="Straight Connector 54"/>
          <p:cNvCxnSpPr>
            <a:stCxn id="18" idx="2"/>
          </p:cNvCxnSpPr>
          <p:nvPr/>
        </p:nvCxnSpPr>
        <p:spPr>
          <a:xfrm>
            <a:off x="1535543" y="5367373"/>
            <a:ext cx="0" cy="36237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1" idx="2"/>
          </p:cNvCxnSpPr>
          <p:nvPr/>
        </p:nvCxnSpPr>
        <p:spPr>
          <a:xfrm>
            <a:off x="4227839" y="5370064"/>
            <a:ext cx="0" cy="35968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535543" y="5729744"/>
            <a:ext cx="2692296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024155" y="5882144"/>
            <a:ext cx="3356084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724436" y="5729744"/>
            <a:ext cx="1" cy="1524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66194" y="5983055"/>
            <a:ext cx="1090610" cy="324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Brake light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3814666" y="5983055"/>
            <a:ext cx="1090610" cy="324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Brake light</a:t>
            </a:r>
            <a:endParaRPr lang="en-US" sz="16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024155" y="5879861"/>
            <a:ext cx="0" cy="10319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380239" y="5879861"/>
            <a:ext cx="0" cy="10319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457200"/>
            <a:ext cx="4660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pippo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P@</dc:creator>
  <cp:lastModifiedBy>P@</cp:lastModifiedBy>
  <cp:revision>6</cp:revision>
  <dcterms:created xsi:type="dcterms:W3CDTF">2016-10-11T16:50:20Z</dcterms:created>
  <dcterms:modified xsi:type="dcterms:W3CDTF">2016-10-24T21:23:52Z</dcterms:modified>
</cp:coreProperties>
</file>