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708" y="-7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BFED-2846-4952-AD8D-5375B0FF4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918D8A-2843-465C-8334-ABE056E57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50B8E-5EA9-4182-A4E3-EDDBEE74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7B73-0710-46BF-BE46-B00F375801C6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CBE32-CE72-44DE-B577-95B8F41C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33994-45E6-4396-9A6A-FF0F08892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F10F-EFC1-48D0-BBD5-DD0D0F7A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95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EB90-15E5-494B-B733-A40F20D3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8C115-3677-489A-A63D-BBA8A0415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09799-AE3B-4623-829D-24C91A1B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7B73-0710-46BF-BE46-B00F375801C6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61148-7953-4B59-9D73-7490A8819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B0B8E-62BA-45DE-A284-65B5E48C6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F10F-EFC1-48D0-BBD5-DD0D0F7A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3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FF2D7F-71CD-4F02-A93E-98E743930D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1AE72-AF38-4D11-BEBD-7B6D04F19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29A5D-F422-43B0-8211-55C4C3493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7B73-0710-46BF-BE46-B00F375801C6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25C89-CAB7-49EE-BEAD-436A1208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C39AA-CEA6-409D-AB14-C5F38BE6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F10F-EFC1-48D0-BBD5-DD0D0F7A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84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1961E-F4AD-4E91-BEC5-F96D8FE0E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2B02C-7FB9-41FD-A757-F4F008420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FB40B-944C-4658-B373-A4C38CC20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7B73-0710-46BF-BE46-B00F375801C6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A609B-E52D-4741-B8D6-472156B62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7A65D-E90D-4A2B-B7C7-22250F26F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F10F-EFC1-48D0-BBD5-DD0D0F7A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3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0824D-21A9-4F0B-8D37-BDA6E83E0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61E56-32C8-4393-97CE-2919CA77C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21CEE-E30D-45D5-96DE-CB71F2CBD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7B73-0710-46BF-BE46-B00F375801C6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26FBE-4D0D-4D26-9C4C-ED50A0785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9D456-00A9-419C-8B68-F699EEAE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F10F-EFC1-48D0-BBD5-DD0D0F7A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1E32F-8FDB-444A-A22B-A19FF73BD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6A0A5-48CF-44D9-8329-5DD75C26E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CA97C-E820-40DC-B74E-6DC42F79B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6DBB3-B1B1-4BBF-9331-76558554E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7B73-0710-46BF-BE46-B00F375801C6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AD1D3-F75B-4227-B5CA-64ABE4DF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7334D-37F4-40CC-A2D1-C94D4F80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F10F-EFC1-48D0-BBD5-DD0D0F7A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2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A032-E715-49BA-BAD5-5C77F738C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A7AC4-687B-4588-94B0-966E82537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976C1-42ED-401B-94AB-873745C37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C5EEE0-C1C7-4A24-BAB3-7A032781C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149DC-F86A-42C6-8E80-A05B2EC92B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F8F429-C9FD-4952-AC64-145467694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7B73-0710-46BF-BE46-B00F375801C6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B3BAE2-7E45-44FD-872F-2A5A4674F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D75272-7578-424E-9FDE-9CEDCADE3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F10F-EFC1-48D0-BBD5-DD0D0F7A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19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22C54-94B0-49E5-B966-5255B15E2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D272E6-1E35-4891-8A93-7EE5287E9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7B73-0710-46BF-BE46-B00F375801C6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448569-2F20-42BD-B09A-FC2707178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3D166-FC97-4752-94E1-C2F79CCA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F10F-EFC1-48D0-BBD5-DD0D0F7A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4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A5571D-B551-42FC-A910-193B9577A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7B73-0710-46BF-BE46-B00F375801C6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0BB55B-5A49-4457-A471-7D3779B36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E18D-DA04-4A48-96D9-882D97A3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F10F-EFC1-48D0-BBD5-DD0D0F7A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83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4508-F76C-47F2-B7E3-CE8E7F351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A63AD-B3F2-4555-BFA3-109DEE466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805CE-25F6-4A97-AE07-AA087E2DB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287F4-4B57-4147-A6A7-C72D0E3CF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7B73-0710-46BF-BE46-B00F375801C6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56768-4891-4FEC-BE5C-11744E6F9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A56A2-26BB-4DD9-902A-46340090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F10F-EFC1-48D0-BBD5-DD0D0F7A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5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77543-1E6E-48FD-A0BF-8BDB35EAF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EFEA4-4268-4CDC-A666-E76A1E47E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DDCF3E-DA9C-41F5-BAE5-8CE716AB0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5E707-B4E4-4C2B-8063-7FD2AD640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7B73-0710-46BF-BE46-B00F375801C6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FE610-90FA-4C84-8BA0-2C3C1C4EA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FC406-8AEE-4C67-AED4-4A354D3DF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F10F-EFC1-48D0-BBD5-DD0D0F7A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0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BC44EC-47C7-4BBB-A802-28588E75E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F1D85-1A11-4215-B5FE-A41F58299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930A0-1812-42BE-BC9B-C8029DD2E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97B73-0710-46BF-BE46-B00F375801C6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14190-CE5B-416B-BE9A-A0F48FD9E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75555-DB18-4F61-9E1C-BBDADC3B3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8F10F-EFC1-48D0-BBD5-DD0D0F7A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2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2E5EDD4-64DE-446A-9A05-258193A173E0}"/>
              </a:ext>
            </a:extLst>
          </p:cNvPr>
          <p:cNvSpPr/>
          <p:nvPr/>
        </p:nvSpPr>
        <p:spPr>
          <a:xfrm>
            <a:off x="5297033" y="790092"/>
            <a:ext cx="1284906" cy="950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inclusion </a:t>
            </a:r>
            <a:r>
              <a:rPr lang="en-US" sz="12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 </a:t>
            </a:r>
            <a:r>
              <a:rPr lang="en-US" sz="1200" dirty="0" smtClean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exclusion criteria</a:t>
            </a:r>
            <a:endParaRPr lang="en-US" sz="1200" dirty="0">
              <a:effectLst/>
              <a:latin typeface="Arial Nova" panose="020B05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A833FF-0BA1-4759-BF26-EA2A79915903}"/>
              </a:ext>
            </a:extLst>
          </p:cNvPr>
          <p:cNvCxnSpPr/>
          <p:nvPr/>
        </p:nvCxnSpPr>
        <p:spPr>
          <a:xfrm>
            <a:off x="3600295" y="1239227"/>
            <a:ext cx="1696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51FBC45-67E2-4CF2-BB4E-C804D2D5E734}"/>
              </a:ext>
            </a:extLst>
          </p:cNvPr>
          <p:cNvSpPr/>
          <p:nvPr/>
        </p:nvSpPr>
        <p:spPr>
          <a:xfrm>
            <a:off x="43618" y="51450"/>
            <a:ext cx="1353309" cy="6158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environments from experience</a:t>
            </a:r>
            <a:endParaRPr lang="en-US" sz="1200" dirty="0">
              <a:effectLst/>
              <a:latin typeface="Arial Nova" panose="020B05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A01E8F4-2BFC-4B0F-A2F7-BD998307F394}"/>
              </a:ext>
            </a:extLst>
          </p:cNvPr>
          <p:cNvSpPr/>
          <p:nvPr/>
        </p:nvSpPr>
        <p:spPr>
          <a:xfrm>
            <a:off x="93216" y="1020659"/>
            <a:ext cx="1254113" cy="5244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 of mobile robots</a:t>
            </a:r>
            <a:endParaRPr lang="en-US" sz="1200" dirty="0">
              <a:effectLst/>
              <a:latin typeface="Arial Nova" panose="020B05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38E6BAE-DF72-45AB-B8D9-C2A10F59CBB7}"/>
              </a:ext>
            </a:extLst>
          </p:cNvPr>
          <p:cNvSpPr/>
          <p:nvPr/>
        </p:nvSpPr>
        <p:spPr>
          <a:xfrm>
            <a:off x="93216" y="1956355"/>
            <a:ext cx="1254113" cy="4224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Google </a:t>
            </a:r>
            <a:r>
              <a:rPr lang="en-US" sz="1200" dirty="0" smtClean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search</a:t>
            </a:r>
            <a:endParaRPr lang="en-US" sz="1200" dirty="0">
              <a:effectLst/>
              <a:latin typeface="Arial Nova" panose="020B05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ABA22BA-3B3D-4500-93CD-210CFD118A07}"/>
              </a:ext>
            </a:extLst>
          </p:cNvPr>
          <p:cNvSpPr/>
          <p:nvPr/>
        </p:nvSpPr>
        <p:spPr>
          <a:xfrm>
            <a:off x="93216" y="2839582"/>
            <a:ext cx="1254113" cy="4439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snowballing</a:t>
            </a:r>
            <a:endParaRPr lang="en-US" sz="1200" dirty="0">
              <a:effectLst/>
              <a:latin typeface="Arial Nova" panose="020B05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5AB988-F829-49D8-9B7F-9DD645F90B0B}"/>
              </a:ext>
            </a:extLst>
          </p:cNvPr>
          <p:cNvSpPr/>
          <p:nvPr/>
        </p:nvSpPr>
        <p:spPr>
          <a:xfrm>
            <a:off x="2396286" y="1039663"/>
            <a:ext cx="1129018" cy="543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programming environments</a:t>
            </a:r>
            <a:endParaRPr lang="en-US" sz="1200" dirty="0">
              <a:effectLst/>
              <a:latin typeface="Arial Nova" panose="020B05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F665DE8-E168-4F71-B787-DB6FF93776D8}"/>
              </a:ext>
            </a:extLst>
          </p:cNvPr>
          <p:cNvCxnSpPr>
            <a:stCxn id="15" idx="3"/>
          </p:cNvCxnSpPr>
          <p:nvPr/>
        </p:nvCxnSpPr>
        <p:spPr>
          <a:xfrm>
            <a:off x="1396927" y="359362"/>
            <a:ext cx="3907051" cy="675030"/>
          </a:xfrm>
          <a:prstGeom prst="bentConnector3">
            <a:avLst>
              <a:gd name="adj1" fmla="val 847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88F19C-BA98-4A5A-8F02-00DD9C0CFD98}"/>
              </a:ext>
            </a:extLst>
          </p:cNvPr>
          <p:cNvCxnSpPr/>
          <p:nvPr/>
        </p:nvCxnSpPr>
        <p:spPr>
          <a:xfrm flipV="1">
            <a:off x="1338127" y="1287921"/>
            <a:ext cx="1065357" cy="9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BC0E60C-F536-4622-9352-29F3FBE6BAFC}"/>
              </a:ext>
            </a:extLst>
          </p:cNvPr>
          <p:cNvCxnSpPr/>
          <p:nvPr/>
        </p:nvCxnSpPr>
        <p:spPr>
          <a:xfrm flipV="1">
            <a:off x="1380643" y="1412211"/>
            <a:ext cx="3923335" cy="833816"/>
          </a:xfrm>
          <a:prstGeom prst="bentConnector3">
            <a:avLst>
              <a:gd name="adj1" fmla="val 774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7E6C0AD-6E86-4D71-A45A-AC0B699F6BC0}"/>
              </a:ext>
            </a:extLst>
          </p:cNvPr>
          <p:cNvCxnSpPr/>
          <p:nvPr/>
        </p:nvCxnSpPr>
        <p:spPr>
          <a:xfrm flipV="1">
            <a:off x="1418434" y="1564940"/>
            <a:ext cx="3878342" cy="1528244"/>
          </a:xfrm>
          <a:prstGeom prst="bentConnector3">
            <a:avLst>
              <a:gd name="adj1" fmla="val 835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D959A3D-248B-47A7-B67E-3968E464EB17}"/>
              </a:ext>
            </a:extLst>
          </p:cNvPr>
          <p:cNvCxnSpPr>
            <a:stCxn id="12" idx="2"/>
            <a:endCxn id="28" idx="0"/>
          </p:cNvCxnSpPr>
          <p:nvPr/>
        </p:nvCxnSpPr>
        <p:spPr>
          <a:xfrm flipH="1">
            <a:off x="5913038" y="1740131"/>
            <a:ext cx="26448" cy="2770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AB25C74-F087-477F-A04F-A3F9A949EB58}"/>
              </a:ext>
            </a:extLst>
          </p:cNvPr>
          <p:cNvCxnSpPr/>
          <p:nvPr/>
        </p:nvCxnSpPr>
        <p:spPr>
          <a:xfrm flipH="1">
            <a:off x="3207220" y="3950457"/>
            <a:ext cx="2694520" cy="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7D0D3BC-E123-4203-BDDC-C1DE1160705D}"/>
              </a:ext>
            </a:extLst>
          </p:cNvPr>
          <p:cNvCxnSpPr>
            <a:stCxn id="50" idx="2"/>
            <a:endCxn id="28" idx="2"/>
          </p:cNvCxnSpPr>
          <p:nvPr/>
        </p:nvCxnSpPr>
        <p:spPr>
          <a:xfrm rot="16200000" flipH="1">
            <a:off x="3480547" y="3316022"/>
            <a:ext cx="566433" cy="2524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DA78B96-C8D5-494A-A377-5A3FAB078841}"/>
              </a:ext>
            </a:extLst>
          </p:cNvPr>
          <p:cNvSpPr/>
          <p:nvPr/>
        </p:nvSpPr>
        <p:spPr>
          <a:xfrm>
            <a:off x="5025863" y="4510462"/>
            <a:ext cx="1774349" cy="7017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b="1" dirty="0" smtClean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29 environments</a:t>
            </a:r>
            <a:endParaRPr lang="en-US" sz="1200" b="1" dirty="0">
              <a:effectLst/>
              <a:latin typeface="Arial Nova" panose="020B05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 Box 2">
            <a:extLst>
              <a:ext uri="{FF2B5EF4-FFF2-40B4-BE49-F238E27FC236}">
                <a16:creationId xmlns:a16="http://schemas.microsoft.com/office/drawing/2014/main" id="{0C87590B-7784-4006-999F-50053EFD812E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214439" y="2615920"/>
            <a:ext cx="1332299" cy="375788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26 environments</a:t>
            </a:r>
          </a:p>
        </p:txBody>
      </p:sp>
      <p:sp>
        <p:nvSpPr>
          <p:cNvPr id="31" name="Text Box 2">
            <a:extLst>
              <a:ext uri="{FF2B5EF4-FFF2-40B4-BE49-F238E27FC236}">
                <a16:creationId xmlns:a16="http://schemas.microsoft.com/office/drawing/2014/main" id="{54F4A3E0-DEA4-43F2-AE80-E61FAF7DC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6223" y="229028"/>
            <a:ext cx="2163639" cy="281317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25 </a:t>
            </a:r>
            <a:r>
              <a:rPr lang="en-US" sz="1200" dirty="0" smtClean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candidate environments</a:t>
            </a:r>
            <a:endParaRPr lang="en-US" sz="1200" dirty="0">
              <a:effectLst/>
              <a:latin typeface="Arial Nova" panose="020B05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 Box 2">
            <a:extLst>
              <a:ext uri="{FF2B5EF4-FFF2-40B4-BE49-F238E27FC236}">
                <a16:creationId xmlns:a16="http://schemas.microsoft.com/office/drawing/2014/main" id="{2C638B53-82D5-419C-97A7-B38E7BA1A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3711" y="1120824"/>
            <a:ext cx="828363" cy="321542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59 robots</a:t>
            </a: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64D12590-08CA-4FA0-98DE-FE806F07A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0459" y="2112263"/>
            <a:ext cx="1491685" cy="321542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373 search </a:t>
            </a:r>
            <a:r>
              <a:rPr lang="en-US" sz="1200" dirty="0" smtClean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results</a:t>
            </a:r>
            <a:endParaRPr lang="en-US" sz="1200" dirty="0">
              <a:effectLst/>
              <a:latin typeface="Arial Nova" panose="020B05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 Box 2">
            <a:extLst>
              <a:ext uri="{FF2B5EF4-FFF2-40B4-BE49-F238E27FC236}">
                <a16:creationId xmlns:a16="http://schemas.microsoft.com/office/drawing/2014/main" id="{798645D9-B8FF-419C-8EDE-88CCB72BE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402" y="1085994"/>
            <a:ext cx="1238583" cy="180468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59 environments</a:t>
            </a:r>
          </a:p>
        </p:txBody>
      </p:sp>
      <p:sp>
        <p:nvSpPr>
          <p:cNvPr id="35" name="Text Box 2">
            <a:extLst>
              <a:ext uri="{FF2B5EF4-FFF2-40B4-BE49-F238E27FC236}">
                <a16:creationId xmlns:a16="http://schemas.microsoft.com/office/drawing/2014/main" id="{D2F24019-4C1F-4077-BE98-18F91ECEA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388" y="2943633"/>
            <a:ext cx="2043965" cy="449392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83 </a:t>
            </a:r>
            <a:r>
              <a:rPr lang="en-US" sz="1200" dirty="0" smtClean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candidate environments</a:t>
            </a:r>
            <a:endParaRPr lang="en-US" sz="1200" dirty="0">
              <a:effectLst/>
              <a:latin typeface="Arial Nova" panose="020B05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 Box 2">
            <a:extLst>
              <a:ext uri="{FF2B5EF4-FFF2-40B4-BE49-F238E27FC236}">
                <a16:creationId xmlns:a16="http://schemas.microsoft.com/office/drawing/2014/main" id="{88019069-AED6-4B49-BAA1-51288A25D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7353" y="3769537"/>
            <a:ext cx="1369702" cy="321542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40 robots from 26 environments</a:t>
            </a:r>
          </a:p>
        </p:txBody>
      </p:sp>
      <p:sp>
        <p:nvSpPr>
          <p:cNvPr id="37" name="Text Box 2">
            <a:extLst>
              <a:ext uri="{FF2B5EF4-FFF2-40B4-BE49-F238E27FC236}">
                <a16:creationId xmlns:a16="http://schemas.microsoft.com/office/drawing/2014/main" id="{24FFC3D8-384A-46EC-88C5-E14115D44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0268" y="4743623"/>
            <a:ext cx="1232944" cy="321542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Arial Nov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 environments</a:t>
            </a:r>
          </a:p>
        </p:txBody>
      </p:sp>
      <p:sp>
        <p:nvSpPr>
          <p:cNvPr id="50" name="Rectangle: Rounded Corners 17">
            <a:extLst>
              <a:ext uri="{FF2B5EF4-FFF2-40B4-BE49-F238E27FC236}">
                <a16:creationId xmlns:a16="http://schemas.microsoft.com/office/drawing/2014/main" id="{4ABA22BA-3B3D-4500-93CD-210CFD118A07}"/>
              </a:ext>
            </a:extLst>
          </p:cNvPr>
          <p:cNvSpPr/>
          <p:nvPr/>
        </p:nvSpPr>
        <p:spPr>
          <a:xfrm>
            <a:off x="1804241" y="3565711"/>
            <a:ext cx="1394843" cy="7291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find alternative environments</a:t>
            </a:r>
            <a:endParaRPr lang="en-US" sz="1200" dirty="0">
              <a:effectLst/>
              <a:latin typeface="Arial Nova" panose="020B05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025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43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Nova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Dragule Swaib</dc:creator>
  <cp:lastModifiedBy>Thorsten Berger</cp:lastModifiedBy>
  <cp:revision>12</cp:revision>
  <cp:lastPrinted>2019-06-27T23:17:34Z</cp:lastPrinted>
  <dcterms:created xsi:type="dcterms:W3CDTF">2019-06-25T11:28:19Z</dcterms:created>
  <dcterms:modified xsi:type="dcterms:W3CDTF">2019-06-27T23:18:25Z</dcterms:modified>
</cp:coreProperties>
</file>