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4" r:id="rId12"/>
    <p:sldId id="267" r:id="rId13"/>
    <p:sldId id="268" r:id="rId14"/>
    <p:sldId id="270" r:id="rId15"/>
    <p:sldId id="269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9D85-DB10-4B5A-8ADE-EDA9F449FE02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E8E8-8362-471B-A7C6-CF729C97A93C}" type="slidenum">
              <a:rPr lang="de-DE" smtClean="0"/>
              <a:t>‹Nr.›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17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9D85-DB10-4B5A-8ADE-EDA9F449FE02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E8E8-8362-471B-A7C6-CF729C97A9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340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9D85-DB10-4B5A-8ADE-EDA9F449FE02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E8E8-8362-471B-A7C6-CF729C97A9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683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9D85-DB10-4B5A-8ADE-EDA9F449FE02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E8E8-8362-471B-A7C6-CF729C97A93C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2013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9D85-DB10-4B5A-8ADE-EDA9F449FE02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E8E8-8362-471B-A7C6-CF729C97A9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4064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9D85-DB10-4B5A-8ADE-EDA9F449FE02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E8E8-8362-471B-A7C6-CF729C97A93C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3689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9D85-DB10-4B5A-8ADE-EDA9F449FE02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E8E8-8362-471B-A7C6-CF729C97A9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734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9D85-DB10-4B5A-8ADE-EDA9F449FE02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E8E8-8362-471B-A7C6-CF729C97A9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6491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9D85-DB10-4B5A-8ADE-EDA9F449FE02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E8E8-8362-471B-A7C6-CF729C97A9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162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9D85-DB10-4B5A-8ADE-EDA9F449FE02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E8E8-8362-471B-A7C6-CF729C97A9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4051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9D85-DB10-4B5A-8ADE-EDA9F449FE02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E8E8-8362-471B-A7C6-CF729C97A9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4357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9D85-DB10-4B5A-8ADE-EDA9F449FE02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E8E8-8362-471B-A7C6-CF729C97A9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8659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9D85-DB10-4B5A-8ADE-EDA9F449FE02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E8E8-8362-471B-A7C6-CF729C97A9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0904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9D85-DB10-4B5A-8ADE-EDA9F449FE02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E8E8-8362-471B-A7C6-CF729C97A9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7327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9D85-DB10-4B5A-8ADE-EDA9F449FE02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E8E8-8362-471B-A7C6-CF729C97A9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6345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9D85-DB10-4B5A-8ADE-EDA9F449FE02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E8E8-8362-471B-A7C6-CF729C97A9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393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29D85-DB10-4B5A-8ADE-EDA9F449FE02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EE8E8-8362-471B-A7C6-CF729C97A9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1018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2E29D85-DB10-4B5A-8ADE-EDA9F449FE02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1DEE8E8-8362-471B-A7C6-CF729C97A9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84585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EF520-15DD-44FE-835E-5EA4766C1D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HTML, (S)CSS, </a:t>
            </a:r>
            <a:r>
              <a:rPr lang="de-DE" dirty="0" err="1"/>
              <a:t>Typescript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4766213-C8AD-4F6F-85A6-A0F9408EE7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Webentwicklung - Basis</a:t>
            </a:r>
          </a:p>
        </p:txBody>
      </p:sp>
    </p:spTree>
    <p:extLst>
      <p:ext uri="{BB962C8B-B14F-4D97-AF65-F5344CB8AC3E}">
        <p14:creationId xmlns:p14="http://schemas.microsoft.com/office/powerpoint/2010/main" val="546075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7D23EC-1FDF-4AD4-89C0-819768A72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F736D6-E7FA-41FB-9C1A-941BA1A2B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Setup</a:t>
            </a:r>
          </a:p>
          <a:p>
            <a:r>
              <a:rPr lang="de-DE" dirty="0">
                <a:solidFill>
                  <a:schemeClr val="tx1"/>
                </a:solidFill>
              </a:rPr>
              <a:t>HTML</a:t>
            </a:r>
          </a:p>
          <a:p>
            <a:r>
              <a:rPr lang="de-DE" dirty="0"/>
              <a:t>(S)CSS</a:t>
            </a:r>
          </a:p>
          <a:p>
            <a:r>
              <a:rPr lang="de-DE" dirty="0" err="1"/>
              <a:t>TypeScript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2613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F484347-6269-4685-B56E-79F1E3E875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HTML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E1071E4A-42FF-4FAB-82AA-1020910394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Begriffe und Struktur</a:t>
            </a:r>
          </a:p>
        </p:txBody>
      </p:sp>
    </p:spTree>
    <p:extLst>
      <p:ext uri="{BB962C8B-B14F-4D97-AF65-F5344CB8AC3E}">
        <p14:creationId xmlns:p14="http://schemas.microsoft.com/office/powerpoint/2010/main" val="306975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47437C-C308-4656-A132-5559553A6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HTML - 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D3EFE9-DBD2-42B6-8C4B-241F23398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(X)HTML – </a:t>
            </a:r>
            <a:r>
              <a:rPr lang="de-DE" dirty="0" err="1"/>
              <a:t>Hyper</a:t>
            </a:r>
            <a:r>
              <a:rPr lang="de-DE" dirty="0"/>
              <a:t> Text Markup Language</a:t>
            </a:r>
          </a:p>
          <a:p>
            <a:pPr lvl="1"/>
            <a:r>
              <a:rPr lang="de-DE" dirty="0"/>
              <a:t>Text basierte Sprache zur Beschreibung von Strukturen</a:t>
            </a:r>
          </a:p>
          <a:p>
            <a:pPr lvl="1"/>
            <a:r>
              <a:rPr lang="de-DE" dirty="0"/>
              <a:t>HTML 5 2014 fertig spezifiziert</a:t>
            </a:r>
          </a:p>
          <a:p>
            <a:pPr lvl="2"/>
            <a:r>
              <a:rPr lang="de-DE" dirty="0"/>
              <a:t>Video/Audio Unterstützung</a:t>
            </a:r>
          </a:p>
          <a:p>
            <a:pPr lvl="2"/>
            <a:r>
              <a:rPr lang="de-DE" dirty="0"/>
              <a:t>Canvas Unterstützung </a:t>
            </a:r>
            <a:r>
              <a:rPr lang="de-DE" dirty="0" err="1"/>
              <a:t>uvm</a:t>
            </a:r>
            <a:r>
              <a:rPr lang="de-DE" dirty="0"/>
              <a:t>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4538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66A4D1-0874-4C13-8E58-62D1DB46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HTML - DOM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F2DD9D-81AA-42DF-8E24-9FC363039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4540" y="560217"/>
            <a:ext cx="8534400" cy="3615267"/>
          </a:xfrm>
        </p:spPr>
        <p:txBody>
          <a:bodyPr/>
          <a:lstStyle/>
          <a:p>
            <a:r>
              <a:rPr lang="de-DE" dirty="0"/>
              <a:t>DOM – </a:t>
            </a:r>
            <a:r>
              <a:rPr lang="de-DE" dirty="0" err="1"/>
              <a:t>Document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Model</a:t>
            </a:r>
          </a:p>
          <a:p>
            <a:pPr lvl="1"/>
            <a:r>
              <a:rPr lang="de-DE" dirty="0"/>
              <a:t>Struktur einer Webseite</a:t>
            </a:r>
          </a:p>
          <a:p>
            <a:pPr lvl="1"/>
            <a:r>
              <a:rPr lang="de-DE" dirty="0"/>
              <a:t>Knoten und Attribute</a:t>
            </a:r>
          </a:p>
          <a:p>
            <a:pPr lvl="1"/>
            <a:r>
              <a:rPr lang="de-DE" dirty="0"/>
              <a:t>Kinder und Elternbeziehung</a:t>
            </a:r>
          </a:p>
          <a:p>
            <a:pPr lvl="1"/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AAC2616-2D69-433E-8E8E-29550CDA1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7852" y="618405"/>
            <a:ext cx="2514729" cy="116846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F71BD45-1450-4064-8880-D73C4F97B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6041" y="2367850"/>
            <a:ext cx="20383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97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1FA5A4-6C7D-44C8-8AF8-FA620F923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HTML - Begriffe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B92A70-6E54-400E-8B49-DCA4FCC8A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10111987" cy="3615267"/>
          </a:xfrm>
        </p:spPr>
        <p:txBody>
          <a:bodyPr>
            <a:normAutofit lnSpcReduction="10000"/>
          </a:bodyPr>
          <a:lstStyle/>
          <a:p>
            <a:r>
              <a:rPr lang="de-DE" dirty="0"/>
              <a:t>Tag: Knoten </a:t>
            </a:r>
            <a:r>
              <a:rPr lang="de-DE" b="1" dirty="0"/>
              <a:t>&lt;div&gt;</a:t>
            </a:r>
            <a:r>
              <a:rPr lang="de-DE" dirty="0"/>
              <a:t>Test&lt;/div&gt; </a:t>
            </a:r>
          </a:p>
          <a:p>
            <a:pPr lvl="1"/>
            <a:r>
              <a:rPr lang="de-DE" dirty="0"/>
              <a:t>i.d.R. öffnend und schließend</a:t>
            </a:r>
          </a:p>
          <a:p>
            <a:pPr lvl="1"/>
            <a:r>
              <a:rPr lang="de-DE" dirty="0"/>
              <a:t>manchmal selbstschließend &lt;</a:t>
            </a:r>
            <a:r>
              <a:rPr lang="de-DE" dirty="0" err="1"/>
              <a:t>br</a:t>
            </a:r>
            <a:r>
              <a:rPr lang="de-DE" dirty="0"/>
              <a:t> /&gt;</a:t>
            </a:r>
          </a:p>
          <a:p>
            <a:pPr lvl="1"/>
            <a:r>
              <a:rPr lang="de-DE" dirty="0"/>
              <a:t>Semantische Tags: Beschreibung für Mensch-Maschinen </a:t>
            </a:r>
            <a:br>
              <a:rPr lang="de-DE" dirty="0"/>
            </a:br>
            <a:r>
              <a:rPr lang="de-DE" dirty="0"/>
              <a:t>Bsp.: </a:t>
            </a:r>
            <a:r>
              <a:rPr lang="de-DE" b="1" dirty="0"/>
              <a:t>&lt;</a:t>
            </a:r>
            <a:r>
              <a:rPr lang="de-DE" b="1" dirty="0" err="1"/>
              <a:t>header</a:t>
            </a:r>
            <a:r>
              <a:rPr lang="de-DE" b="1" dirty="0"/>
              <a:t>&gt;</a:t>
            </a:r>
          </a:p>
          <a:p>
            <a:r>
              <a:rPr lang="de-DE" dirty="0"/>
              <a:t>Attribute: &lt;div </a:t>
            </a:r>
            <a:r>
              <a:rPr lang="de-DE" b="1" dirty="0" err="1"/>
              <a:t>class</a:t>
            </a:r>
            <a:r>
              <a:rPr lang="de-DE" dirty="0"/>
              <a:t>=“px-2“&gt;Test&lt;/div&gt;</a:t>
            </a:r>
          </a:p>
          <a:p>
            <a:pPr lvl="1"/>
            <a:r>
              <a:rPr lang="de-DE" dirty="0"/>
              <a:t>Jedes Attribut ist eindeutig pro Knoten definiert &lt;p </a:t>
            </a:r>
            <a:r>
              <a:rPr lang="de-DE" dirty="0" err="1"/>
              <a:t>class</a:t>
            </a:r>
            <a:r>
              <a:rPr lang="de-DE" dirty="0"/>
              <a:t>=“px-2“ </a:t>
            </a:r>
            <a:r>
              <a:rPr lang="de-DE" dirty="0" err="1">
                <a:highlight>
                  <a:srgbClr val="FF0000"/>
                </a:highlight>
              </a:rPr>
              <a:t>class</a:t>
            </a:r>
            <a:r>
              <a:rPr lang="de-DE" dirty="0">
                <a:highlight>
                  <a:srgbClr val="FF0000"/>
                </a:highlight>
              </a:rPr>
              <a:t>=“py-2“</a:t>
            </a:r>
          </a:p>
          <a:p>
            <a:r>
              <a:rPr lang="de-DE" dirty="0" err="1"/>
              <a:t>Kindelemente</a:t>
            </a:r>
            <a:r>
              <a:rPr lang="de-DE" dirty="0"/>
              <a:t>: &lt;</a:t>
            </a:r>
            <a:r>
              <a:rPr lang="de-DE" dirty="0" err="1"/>
              <a:t>ul</a:t>
            </a:r>
            <a:r>
              <a:rPr lang="de-DE" dirty="0"/>
              <a:t>&gt;</a:t>
            </a:r>
            <a:r>
              <a:rPr lang="de-DE" b="1" dirty="0"/>
              <a:t>&lt;li&gt;Kind&lt;/li&gt;</a:t>
            </a:r>
            <a:r>
              <a:rPr lang="de-DE" dirty="0"/>
              <a:t>&lt;/</a:t>
            </a:r>
            <a:r>
              <a:rPr lang="de-DE" dirty="0" err="1"/>
              <a:t>ul</a:t>
            </a:r>
            <a:r>
              <a:rPr lang="de-DE" dirty="0"/>
              <a:t>&gt;</a:t>
            </a:r>
          </a:p>
          <a:p>
            <a:r>
              <a:rPr lang="de-DE" dirty="0"/>
              <a:t>Elternelemente: </a:t>
            </a:r>
            <a:r>
              <a:rPr lang="de-DE" b="1" dirty="0"/>
              <a:t>&lt;</a:t>
            </a:r>
            <a:r>
              <a:rPr lang="de-DE" b="1" dirty="0" err="1"/>
              <a:t>ul</a:t>
            </a:r>
            <a:r>
              <a:rPr lang="de-DE" b="1" dirty="0"/>
              <a:t>&gt;</a:t>
            </a:r>
            <a:r>
              <a:rPr lang="de-DE" dirty="0"/>
              <a:t>&lt;li&gt;Kind&lt;/li&gt;</a:t>
            </a:r>
            <a:r>
              <a:rPr lang="de-DE" b="1" dirty="0"/>
              <a:t>&lt;/</a:t>
            </a:r>
            <a:r>
              <a:rPr lang="de-DE" b="1" dirty="0" err="1"/>
              <a:t>ul</a:t>
            </a:r>
            <a:r>
              <a:rPr lang="de-DE" b="1" dirty="0"/>
              <a:t>&gt;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5373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D42D31-9821-4C7A-B93C-C867C2EF9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HTML - Knoten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ACA232-3249-4E29-990B-E2726A1F3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Strukturierung</a:t>
            </a:r>
          </a:p>
          <a:p>
            <a:pPr lvl="1"/>
            <a:r>
              <a:rPr lang="de-DE" dirty="0"/>
              <a:t>div: Division Element – </a:t>
            </a:r>
            <a:r>
              <a:rPr lang="de-DE" dirty="0" err="1"/>
              <a:t>Bereichtskennzeichnung</a:t>
            </a:r>
            <a:endParaRPr lang="de-DE" dirty="0"/>
          </a:p>
          <a:p>
            <a:pPr lvl="1"/>
            <a:r>
              <a:rPr lang="de-DE" dirty="0"/>
              <a:t>p: Paragraph – Absatz</a:t>
            </a:r>
          </a:p>
          <a:p>
            <a:pPr lvl="1"/>
            <a:r>
              <a:rPr lang="de-DE" dirty="0" err="1"/>
              <a:t>section</a:t>
            </a:r>
            <a:r>
              <a:rPr lang="de-DE" dirty="0"/>
              <a:t>, span…</a:t>
            </a:r>
          </a:p>
          <a:p>
            <a:pPr lvl="1"/>
            <a:r>
              <a:rPr lang="de-DE" dirty="0" err="1"/>
              <a:t>table</a:t>
            </a:r>
            <a:r>
              <a:rPr lang="de-DE" dirty="0"/>
              <a:t>: Tabelle (</a:t>
            </a:r>
            <a:r>
              <a:rPr lang="de-DE" dirty="0" err="1"/>
              <a:t>thead</a:t>
            </a:r>
            <a:r>
              <a:rPr lang="de-DE" dirty="0"/>
              <a:t>, </a:t>
            </a:r>
            <a:r>
              <a:rPr lang="de-DE" dirty="0" err="1"/>
              <a:t>tbody</a:t>
            </a:r>
            <a:r>
              <a:rPr lang="de-DE" dirty="0"/>
              <a:t>, </a:t>
            </a:r>
            <a:r>
              <a:rPr lang="de-DE" dirty="0" err="1"/>
              <a:t>tfooter,th</a:t>
            </a:r>
            <a:r>
              <a:rPr lang="de-DE" dirty="0"/>
              <a:t>, </a:t>
            </a:r>
            <a:r>
              <a:rPr lang="de-DE" dirty="0" err="1"/>
              <a:t>tr</a:t>
            </a:r>
            <a:r>
              <a:rPr lang="de-DE" dirty="0"/>
              <a:t>, </a:t>
            </a:r>
            <a:r>
              <a:rPr lang="de-DE" dirty="0" err="1"/>
              <a:t>td</a:t>
            </a:r>
            <a:r>
              <a:rPr lang="de-DE" dirty="0"/>
              <a:t>)</a:t>
            </a:r>
          </a:p>
          <a:p>
            <a:r>
              <a:rPr lang="de-DE" dirty="0"/>
              <a:t>Navigation</a:t>
            </a:r>
          </a:p>
          <a:p>
            <a:pPr lvl="1"/>
            <a:r>
              <a:rPr lang="de-DE" dirty="0"/>
              <a:t>a: </a:t>
            </a:r>
            <a:r>
              <a:rPr lang="de-DE" dirty="0" err="1"/>
              <a:t>anchor</a:t>
            </a:r>
            <a:r>
              <a:rPr lang="de-DE" dirty="0"/>
              <a:t> – Verlinkung</a:t>
            </a:r>
          </a:p>
          <a:p>
            <a:r>
              <a:rPr lang="de-DE" dirty="0"/>
              <a:t>Interaktion</a:t>
            </a:r>
          </a:p>
          <a:p>
            <a:pPr lvl="1"/>
            <a:r>
              <a:rPr lang="de-DE" dirty="0" err="1"/>
              <a:t>button</a:t>
            </a:r>
            <a:endParaRPr lang="de-DE" dirty="0"/>
          </a:p>
          <a:p>
            <a:r>
              <a:rPr lang="de-DE" dirty="0"/>
              <a:t>Multimedia</a:t>
            </a:r>
          </a:p>
          <a:p>
            <a:pPr lvl="1"/>
            <a:r>
              <a:rPr lang="de-DE" dirty="0" err="1"/>
              <a:t>audio</a:t>
            </a:r>
            <a:r>
              <a:rPr lang="de-DE" dirty="0"/>
              <a:t>, </a:t>
            </a:r>
            <a:r>
              <a:rPr lang="de-DE" dirty="0" err="1"/>
              <a:t>video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2916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5DD14E-7845-47B6-BB5C-7A50892B8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HTML - Attribute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578B1E-DEC7-4F59-A97A-C379377C5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Vordefinierte Attribute</a:t>
            </a:r>
          </a:p>
          <a:p>
            <a:pPr lvl="1"/>
            <a:r>
              <a:rPr lang="de-DE" dirty="0" err="1"/>
              <a:t>class</a:t>
            </a:r>
            <a:r>
              <a:rPr lang="de-DE" dirty="0"/>
              <a:t>, </a:t>
            </a:r>
            <a:r>
              <a:rPr lang="de-DE" dirty="0" err="1"/>
              <a:t>id</a:t>
            </a:r>
            <a:br>
              <a:rPr lang="de-DE" dirty="0"/>
            </a:br>
            <a:r>
              <a:rPr lang="de-DE" dirty="0"/>
              <a:t>&lt;p </a:t>
            </a:r>
            <a:r>
              <a:rPr lang="de-DE" b="1" dirty="0" err="1"/>
              <a:t>class</a:t>
            </a:r>
            <a:r>
              <a:rPr lang="de-DE" dirty="0"/>
              <a:t>=“px-2“ </a:t>
            </a:r>
            <a:r>
              <a:rPr lang="de-DE" b="1" dirty="0" err="1"/>
              <a:t>id</a:t>
            </a:r>
            <a:r>
              <a:rPr lang="de-DE" dirty="0"/>
              <a:t>=“</a:t>
            </a:r>
            <a:r>
              <a:rPr lang="de-DE" dirty="0" err="1"/>
              <a:t>my</a:t>
            </a:r>
            <a:r>
              <a:rPr lang="de-DE" dirty="0"/>
              <a:t>-paragraph“&gt;</a:t>
            </a:r>
          </a:p>
          <a:p>
            <a:r>
              <a:rPr lang="de-DE" dirty="0"/>
              <a:t>Benutzerdefinierte Attribute</a:t>
            </a:r>
          </a:p>
          <a:p>
            <a:pPr lvl="1"/>
            <a:r>
              <a:rPr lang="de-DE" dirty="0" err="1"/>
              <a:t>data</a:t>
            </a:r>
            <a:r>
              <a:rPr lang="de-DE" dirty="0"/>
              <a:t>-</a:t>
            </a:r>
            <a:br>
              <a:rPr lang="de-DE" dirty="0"/>
            </a:br>
            <a:r>
              <a:rPr lang="de-DE" dirty="0"/>
              <a:t>&lt;p </a:t>
            </a:r>
            <a:r>
              <a:rPr lang="de-DE" b="1" dirty="0" err="1"/>
              <a:t>data</a:t>
            </a:r>
            <a:r>
              <a:rPr lang="de-DE" b="1" dirty="0"/>
              <a:t>-offset</a:t>
            </a:r>
            <a:r>
              <a:rPr lang="de-DE" dirty="0"/>
              <a:t>=“2“&gt;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7090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7C45DD-D7AE-484F-B7FB-2292C59CD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HTML – Eltern-</a:t>
            </a:r>
            <a:r>
              <a:rPr lang="de-DE" dirty="0" err="1"/>
              <a:t>Kindbeziehung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306921-FD49-4D7F-9CD3-EACEFF3E4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Kinderknoten gehören immer zu einem Elternelement</a:t>
            </a:r>
          </a:p>
          <a:p>
            <a:r>
              <a:rPr lang="de-DE" dirty="0"/>
              <a:t>Bestimmte Eltern können nur bestimmte Kinderknoten haben</a:t>
            </a:r>
          </a:p>
          <a:p>
            <a:pPr lvl="1"/>
            <a:r>
              <a:rPr lang="de-DE" dirty="0"/>
              <a:t>&lt;</a:t>
            </a:r>
            <a:r>
              <a:rPr lang="de-DE" dirty="0" err="1"/>
              <a:t>ul</a:t>
            </a:r>
            <a:r>
              <a:rPr lang="de-DE" dirty="0"/>
              <a:t>&gt; &lt;li&gt;&lt;/li&gt; &lt;/</a:t>
            </a:r>
            <a:r>
              <a:rPr lang="de-DE" dirty="0" err="1"/>
              <a:t>ul</a:t>
            </a:r>
            <a:r>
              <a:rPr lang="de-DE" dirty="0"/>
              <a:t>&gt;</a:t>
            </a:r>
          </a:p>
          <a:p>
            <a:pPr lvl="1"/>
            <a:r>
              <a:rPr lang="de-DE" dirty="0" err="1"/>
              <a:t>ul</a:t>
            </a:r>
            <a:r>
              <a:rPr lang="de-DE" dirty="0"/>
              <a:t>: </a:t>
            </a:r>
            <a:r>
              <a:rPr lang="de-DE" dirty="0" err="1"/>
              <a:t>Unsorted</a:t>
            </a:r>
            <a:r>
              <a:rPr lang="de-DE" dirty="0"/>
              <a:t> List</a:t>
            </a:r>
          </a:p>
          <a:p>
            <a:pPr lvl="1"/>
            <a:r>
              <a:rPr lang="de-DE" dirty="0"/>
              <a:t>li: List Item</a:t>
            </a:r>
          </a:p>
        </p:txBody>
      </p:sp>
    </p:spTree>
    <p:extLst>
      <p:ext uri="{BB962C8B-B14F-4D97-AF65-F5344CB8AC3E}">
        <p14:creationId xmlns:p14="http://schemas.microsoft.com/office/powerpoint/2010/main" val="4108205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8534C5-33F4-4B62-909D-356121C7C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Hausaufgabe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45A200-C6C0-4DF5-BA2C-A4F872E39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Probiere verschiedene Tags miteinander zu kombinieren und schaue welches Ergebnis im Browser dabei herauskommt</a:t>
            </a:r>
          </a:p>
          <a:p>
            <a:r>
              <a:rPr lang="de-DE" dirty="0"/>
              <a:t>Rufe das Ergebnis in verschiedenen Browsern auf (Chrome, Firefox, Edge, Opera, ggf. Safari)</a:t>
            </a:r>
          </a:p>
          <a:p>
            <a:pPr lvl="1"/>
            <a:r>
              <a:rPr lang="de-DE" dirty="0"/>
              <a:t>Sieht die Seite in allen Browsern gleich aus?</a:t>
            </a:r>
          </a:p>
          <a:p>
            <a:pPr lvl="1"/>
            <a:r>
              <a:rPr lang="de-DE" dirty="0"/>
              <a:t>Wenn nein, woran könnte das liegen?</a:t>
            </a:r>
          </a:p>
        </p:txBody>
      </p:sp>
    </p:spTree>
    <p:extLst>
      <p:ext uri="{BB962C8B-B14F-4D97-AF65-F5344CB8AC3E}">
        <p14:creationId xmlns:p14="http://schemas.microsoft.com/office/powerpoint/2010/main" val="2700584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7D23EC-1FDF-4AD4-89C0-819768A72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F736D6-E7FA-41FB-9C1A-941BA1A2B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Setup</a:t>
            </a:r>
          </a:p>
          <a:p>
            <a:r>
              <a:rPr lang="de-DE" dirty="0"/>
              <a:t>HTML</a:t>
            </a:r>
          </a:p>
          <a:p>
            <a:r>
              <a:rPr lang="de-DE" dirty="0"/>
              <a:t>(S)CSS</a:t>
            </a:r>
          </a:p>
          <a:p>
            <a:r>
              <a:rPr lang="de-DE" dirty="0" err="1"/>
              <a:t>TypeScript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5456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F484347-6269-4685-B56E-79F1E3E875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Setup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E1071E4A-42FF-4FAB-82AA-1020910394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8713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B4466E-4310-484B-88D0-6ECBA7F5B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Setup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0795C0-C896-4339-AB5C-260D66859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Visual Studio Code (Am 26.05. erledigt)</a:t>
            </a:r>
          </a:p>
          <a:p>
            <a:r>
              <a:rPr lang="de-DE" dirty="0" err="1"/>
              <a:t>Git</a:t>
            </a:r>
            <a:r>
              <a:rPr lang="de-DE" dirty="0"/>
              <a:t> – Versionsverwaltung</a:t>
            </a:r>
          </a:p>
          <a:p>
            <a:r>
              <a:rPr lang="de-DE" dirty="0" err="1"/>
              <a:t>NodeJS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564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99DD30-1C59-46A3-B7A3-5F9BD432A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Setup - </a:t>
            </a:r>
            <a:r>
              <a:rPr lang="de-DE" dirty="0" err="1"/>
              <a:t>Git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4552D6-B9C5-4F93-84FC-93DC5D6D1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Download (</a:t>
            </a:r>
            <a:r>
              <a:rPr lang="de-DE" dirty="0">
                <a:hlinkClick r:id="rId2"/>
              </a:rPr>
              <a:t>https://git-scm.com/downloads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43825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4B2A80-E4F5-4397-B482-F9CF56389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Setup - </a:t>
            </a:r>
            <a:r>
              <a:rPr lang="de-DE" dirty="0" err="1"/>
              <a:t>Git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E7A952-00FE-4848-B6AA-948344BC7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Befehle</a:t>
            </a:r>
          </a:p>
          <a:p>
            <a:pPr lvl="1"/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init</a:t>
            </a:r>
            <a:r>
              <a:rPr lang="de-DE" dirty="0"/>
              <a:t>/</a:t>
            </a:r>
            <a:r>
              <a:rPr lang="de-DE" dirty="0" err="1"/>
              <a:t>clone</a:t>
            </a:r>
            <a:endParaRPr lang="de-DE" dirty="0"/>
          </a:p>
          <a:p>
            <a:pPr lvl="1"/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add</a:t>
            </a:r>
            <a:endParaRPr lang="de-DE" dirty="0"/>
          </a:p>
          <a:p>
            <a:pPr lvl="1"/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commit</a:t>
            </a:r>
            <a:endParaRPr lang="de-DE" dirty="0"/>
          </a:p>
          <a:p>
            <a:pPr lvl="1"/>
            <a:r>
              <a:rPr lang="de-DE" dirty="0" err="1"/>
              <a:t>git</a:t>
            </a:r>
            <a:r>
              <a:rPr lang="de-DE" dirty="0"/>
              <a:t> push/pull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9284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3374E0-3C2B-45D6-86AD-8CB3544F4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Setup - GIT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ABDA83-D407-4170-AFC3-A5A928808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GitHub.com</a:t>
            </a:r>
          </a:p>
          <a:p>
            <a:pPr lvl="1"/>
            <a:r>
              <a:rPr lang="de-DE" dirty="0"/>
              <a:t>Repository = Projekt</a:t>
            </a:r>
          </a:p>
          <a:p>
            <a:pPr lvl="2"/>
            <a:r>
              <a:rPr lang="de-DE" dirty="0"/>
              <a:t>Öffentlich / Privat</a:t>
            </a:r>
          </a:p>
          <a:p>
            <a:pPr lvl="1"/>
            <a:r>
              <a:rPr lang="de-DE" dirty="0"/>
              <a:t>Regelmäßig entwickeln und dort veröffentlichen</a:t>
            </a:r>
          </a:p>
          <a:p>
            <a:pPr lvl="1"/>
            <a:r>
              <a:rPr lang="de-DE" dirty="0"/>
              <a:t>Für VITA nutzen</a:t>
            </a:r>
          </a:p>
        </p:txBody>
      </p:sp>
    </p:spTree>
    <p:extLst>
      <p:ext uri="{BB962C8B-B14F-4D97-AF65-F5344CB8AC3E}">
        <p14:creationId xmlns:p14="http://schemas.microsoft.com/office/powerpoint/2010/main" val="1070240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14E8F7-1BA1-48CF-B3F6-1FFDCB06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Setup - </a:t>
            </a:r>
            <a:r>
              <a:rPr lang="de-DE" dirty="0" err="1"/>
              <a:t>Node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A58238-F2A3-4CF2-94CB-A0BEE2C97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NodeJS</a:t>
            </a:r>
            <a:r>
              <a:rPr lang="de-DE" dirty="0"/>
              <a:t> installieren (Am 26.05. erledigt)</a:t>
            </a:r>
          </a:p>
          <a:p>
            <a:pPr lvl="1"/>
            <a:r>
              <a:rPr lang="de-DE" dirty="0" err="1"/>
              <a:t>NodeJS</a:t>
            </a:r>
            <a:r>
              <a:rPr lang="de-DE" dirty="0"/>
              <a:t> – Chromium basierte JavaScript Engine</a:t>
            </a:r>
          </a:p>
          <a:p>
            <a:pPr lvl="1"/>
            <a:r>
              <a:rPr lang="de-DE" dirty="0"/>
              <a:t>NPM – </a:t>
            </a:r>
            <a:r>
              <a:rPr lang="de-DE" dirty="0" err="1"/>
              <a:t>Node</a:t>
            </a:r>
            <a:r>
              <a:rPr lang="de-DE" dirty="0"/>
              <a:t> Package Manager Paketverwaltung</a:t>
            </a:r>
          </a:p>
        </p:txBody>
      </p:sp>
    </p:spTree>
    <p:extLst>
      <p:ext uri="{BB962C8B-B14F-4D97-AF65-F5344CB8AC3E}">
        <p14:creationId xmlns:p14="http://schemas.microsoft.com/office/powerpoint/2010/main" val="2508303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EF2406-4923-43FA-92C4-88FD487CD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Setup - NODE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D0733E-5C7B-4544-874F-41287F713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NPM</a:t>
            </a:r>
          </a:p>
          <a:p>
            <a:pPr lvl="1"/>
            <a:r>
              <a:rPr lang="de-DE" dirty="0" err="1"/>
              <a:t>npm</a:t>
            </a:r>
            <a:r>
              <a:rPr lang="de-DE" dirty="0"/>
              <a:t> </a:t>
            </a:r>
            <a:r>
              <a:rPr lang="de-DE" dirty="0" err="1"/>
              <a:t>init</a:t>
            </a:r>
            <a:endParaRPr lang="de-DE" dirty="0"/>
          </a:p>
          <a:p>
            <a:pPr lvl="1"/>
            <a:r>
              <a:rPr lang="de-DE" dirty="0" err="1"/>
              <a:t>npm</a:t>
            </a:r>
            <a:r>
              <a:rPr lang="de-DE" dirty="0"/>
              <a:t>  i</a:t>
            </a:r>
          </a:p>
          <a:p>
            <a:pPr lvl="1"/>
            <a:r>
              <a:rPr lang="de-DE" dirty="0" err="1"/>
              <a:t>npm</a:t>
            </a:r>
            <a:r>
              <a:rPr lang="de-DE" dirty="0"/>
              <a:t> </a:t>
            </a:r>
            <a:r>
              <a:rPr lang="de-DE" dirty="0" err="1"/>
              <a:t>start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357802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TM02900771[[fn=Segment]]</Template>
  <TotalTime>0</TotalTime>
  <Words>435</Words>
  <Application>Microsoft Office PowerPoint</Application>
  <PresentationFormat>Breitbild</PresentationFormat>
  <Paragraphs>90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Segment</vt:lpstr>
      <vt:lpstr>HTML, (S)CSS, Typescript</vt:lpstr>
      <vt:lpstr>Übersicht</vt:lpstr>
      <vt:lpstr>Setup</vt:lpstr>
      <vt:lpstr>Setup</vt:lpstr>
      <vt:lpstr>Setup - Git</vt:lpstr>
      <vt:lpstr>Setup - Git</vt:lpstr>
      <vt:lpstr>Setup - GIT</vt:lpstr>
      <vt:lpstr>Setup - Node</vt:lpstr>
      <vt:lpstr>Setup - NODE</vt:lpstr>
      <vt:lpstr>Übersicht</vt:lpstr>
      <vt:lpstr>HTML</vt:lpstr>
      <vt:lpstr>HTML - Übersicht</vt:lpstr>
      <vt:lpstr>HTML - DOM</vt:lpstr>
      <vt:lpstr>HTML - Begriffe</vt:lpstr>
      <vt:lpstr>HTML - Knoten</vt:lpstr>
      <vt:lpstr>HTML - Attribute</vt:lpstr>
      <vt:lpstr>HTML – Eltern-Kindbeziehung</vt:lpstr>
      <vt:lpstr>Hausaufgabe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HTML, (S)CSS, Typescript</dc:title>
  <dc:creator>Patrizio Ricciardello</dc:creator>
  <cp:lastModifiedBy>Patrizio Ricciardello</cp:lastModifiedBy>
  <cp:revision>8</cp:revision>
  <dcterms:created xsi:type="dcterms:W3CDTF">2022-05-30T14:30:24Z</dcterms:created>
  <dcterms:modified xsi:type="dcterms:W3CDTF">2022-05-30T15:26:11Z</dcterms:modified>
</cp:coreProperties>
</file>