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6B8E2-88D8-4862-A2E5-C6DE046C1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97FDC2-E2F9-459E-B8D9-BEA96F349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545F0C-A37C-4959-8CA0-0B1EE962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8C0A-7761-4116-8FDC-DD6D78E6CDB6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2DF8B-31E5-4868-B655-B3D396D6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9E4F2-569C-4092-9D01-D4E7A484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FD90-0EEF-455D-A0A2-1AAF75376A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20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8DCB1-C455-4EF2-9FF1-42442865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C87521-B77E-4E48-962F-14B0787F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B7C69-D60E-453D-BB54-1B4B8E76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8C0A-7761-4116-8FDC-DD6D78E6CDB6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0B4243-E8A4-4176-B112-A7E43636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274CB-844D-4971-A824-E5D84258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FD90-0EEF-455D-A0A2-1AAF75376A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96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10EEFB-7E2C-4251-94CB-70982010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5C1C36-22FD-4439-88B7-1180D8F7C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388241-A654-497E-B5A1-4143FB44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8C0A-7761-4116-8FDC-DD6D78E6CDB6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126021-0CDD-4D2B-8E16-26813B20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944665-9CE9-4FE5-A74C-6C6C2EF2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FD90-0EEF-455D-A0A2-1AAF75376A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47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825AD-6444-4338-8B5F-A53D4D58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DEA1D-7482-45F6-A15E-829129C5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669C54-41EE-4D8F-B42C-4FAA33A0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8C0A-7761-4116-8FDC-DD6D78E6CDB6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F1E47A-3253-4EC7-9B53-41420E9F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BF4FC-9602-4EEE-99C2-B06D45D6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FD90-0EEF-455D-A0A2-1AAF75376A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30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1895C-4BED-4C78-BECF-85132766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1868C1-9341-4970-955B-B57F3BCA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C70A97-2D6D-488E-A916-BDA63EA6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8C0A-7761-4116-8FDC-DD6D78E6CDB6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3DE92-D156-4D13-994E-FA88A6FA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3909A-0B55-4686-8D26-AF1BFFED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FD90-0EEF-455D-A0A2-1AAF75376A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8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8DB2B-A844-47B2-A138-3D54A6A4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8EC282-320A-411A-96CA-D02ADACA6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B1109E-B608-45AE-B8C3-055F04EB7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5957F4-F821-4012-987D-4C661F74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8C0A-7761-4116-8FDC-DD6D78E6CDB6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217B2-A701-4CE5-BBE6-251AC3EC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150763-5071-4541-B912-73E44348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FD90-0EEF-455D-A0A2-1AAF75376A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3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D8AF5-EF0C-4AFB-9416-AAF698E2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6FF76D-ABFA-472C-A18B-4436620E9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BB8C0E-BF37-4569-8121-02D47BE70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6CE5F1-7110-4D1E-BE5D-EB766CE7D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0B4104-1054-4382-87BA-AE1D2692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FC762D-D845-4139-9439-A6820D4A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8C0A-7761-4116-8FDC-DD6D78E6CDB6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9E1591-C185-4139-8185-0C75CFBB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F1C22F-20AC-4741-9AC1-A8AA3219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FD90-0EEF-455D-A0A2-1AAF75376A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91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7E4B3-D430-42DA-B113-D2A8F26E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44931B-3B91-439A-9423-E08C9F96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8C0A-7761-4116-8FDC-DD6D78E6CDB6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CF5565-318E-47F3-9665-58A2408F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3F37C3-475D-4A42-BBA3-F5BE3B76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FD90-0EEF-455D-A0A2-1AAF75376A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30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6D050F-54DE-447A-8FF1-96E66C41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8C0A-7761-4116-8FDC-DD6D78E6CDB6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1F9984-D17F-4134-BC3C-75914865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D98247-E66E-4071-A0E8-7EE6AC69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FD90-0EEF-455D-A0A2-1AAF75376A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15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0E97E-ABBF-4CC3-905D-EB0DD33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46924-89C9-4328-85B9-9D7F3787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99BAB2-5B1E-44FA-8173-5067C96C5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060B22-5B87-4040-870D-04EB87B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8C0A-7761-4116-8FDC-DD6D78E6CDB6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9D2FBB-705C-468D-8F8A-9BC5109E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278E36-C948-4EDC-B4D2-7A5132AC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FD90-0EEF-455D-A0A2-1AAF75376A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31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46E41-5EA7-40F4-8694-0E9A9E00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1B26CA-2538-426B-9AD1-1B61377F4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58FC74-82B4-4581-B770-B91C48446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418AFF-8E87-4ACE-8DF8-8C599DE9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8C0A-7761-4116-8FDC-DD6D78E6CDB6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1A0819-21C8-4E68-91D2-1E1A136E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33006E-DE29-453F-AC0B-E3109DD8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FD90-0EEF-455D-A0A2-1AAF75376A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53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FCD307-E207-4E5B-ABF6-BAF5047F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2A3E80-0119-41E9-996E-D17E7D3F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8DE545-E95C-4042-846B-0096C4B5C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B8C0A-7761-4116-8FDC-DD6D78E6CDB6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95F9D-96B3-4224-8942-97AFF36C3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8A1EA9-B08C-4470-B20C-CA06B8D99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FD90-0EEF-455D-A0A2-1AAF75376A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05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izarrón, cubierto, cuarto, recamara&#10;&#10;Descripción generada automáticamente">
            <a:extLst>
              <a:ext uri="{FF2B5EF4-FFF2-40B4-BE49-F238E27FC236}">
                <a16:creationId xmlns:a16="http://schemas.microsoft.com/office/drawing/2014/main" id="{76A6F11D-371C-4C94-A316-37204A732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4" y="0"/>
            <a:ext cx="9134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Suazo Campos Daniela Andrea</dc:creator>
  <cp:lastModifiedBy>Daniela</cp:lastModifiedBy>
  <cp:revision>2</cp:revision>
  <dcterms:created xsi:type="dcterms:W3CDTF">2021-11-23T23:47:41Z</dcterms:created>
  <dcterms:modified xsi:type="dcterms:W3CDTF">2021-12-05T18:41:24Z</dcterms:modified>
</cp:coreProperties>
</file>