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FFE55-98EE-49F3-B188-7C25A8364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AB6927-3577-4931-BD17-7FBDC413C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A8326D-FC03-4A9D-9C68-7B5DDE7E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394159-FDD6-4DD0-BC1F-3F4FF1E8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05598-AF52-43A6-8FAD-7698668A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90F1C-680A-466C-B4EF-81B90CEE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43A483-8545-461C-82E9-661C8122D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FB4FC9-4225-442F-AADC-76A71647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72C3873-4B0E-4342-81A7-A2E085E4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AEFE4-EA2A-4A4F-AFDA-BB080AE2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78C741D-7452-4810-B873-AE4837375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BEAFFD9-17C3-4E13-8059-00B800462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D7AB6C-1410-4469-8C15-FECD6AEC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753247-6E5F-44C4-AD9C-A45AD2B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31F92E-1083-48F1-8255-29E9DF48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BD033-4F2C-420A-ABE3-3818BAEF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F1C5DB-3B0B-4F50-9AAC-E95C702E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180BB9-E889-4F52-9E30-AD05702B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A2F3B1-31D5-465C-B621-E3249B9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21A33C-2C5E-497E-852C-DAAB2EE8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61538-F788-4661-8426-8E3ADA1C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52FD65-3C25-4962-9696-5082AAC8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A9A0A8-A00C-48E9-9034-C9130B15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EF3046-904C-4A4C-AA86-A9D3D83E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28CB64-1E7C-49B0-8AEC-BA7C0481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FB67A-2502-4174-839B-F28C57B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F122E2-E26C-497B-9AB7-AAB10F6D4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C7CC8A2-B8B0-4A96-B94F-25C4A0A4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944417-09CF-4674-B401-57DB4E96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F36FC2-BE9A-4940-BFA0-40E7675E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DA956F9-4938-4DBC-859B-E34AA47A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DB1F1-DDE6-47C7-9B0F-63A2D21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9E1759-A47A-4C97-B262-D5CA9F62E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43CBF0-3420-48E8-BB49-7D3FA6619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5DB202-A53B-454D-8469-19FFF698D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F621446-1D4E-4CEF-9252-EB0254C37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C7D7E8-2FF8-4304-B185-A4EF3A67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D42ED23-01E5-4947-ADA3-15726488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9A8B8B4-8C38-45DB-B972-26C9E75D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6466A-3D16-490C-9B23-1F87C6EF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ED852E-C116-47DA-BE9A-6C11AFC3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B52F05-6FCC-4568-9D54-993DAADB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6131FF-D37D-4020-988E-2B25557A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77D36AA-06C6-4C22-A194-4FF50E81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65FCB7-3060-4D3E-9244-753DADD5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1A519D-CD82-43BE-A414-69BD6F00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A9A54-B2AE-4FAB-8ECF-BFB7A1F1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0BF1E-A073-4359-B367-A9C1176E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5AFAF3-7CA6-4ABE-A71E-58088C2A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93766E-ECE3-4047-AECB-C8F45C40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B6C861-E31D-40D4-A582-6EAD7580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A5F31A-F642-477D-9042-46EAE71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1F2AF-2F2F-4102-9154-33A60D6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3BD59CB-12F7-44F5-9174-759FCD47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3E0AA7-DFBD-4D1C-864A-3683895D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8C0C5C-CAB1-4227-B38E-9C32C9BE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C7AACC-1A2E-48A3-99E1-7FF3DC8C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07CE796-68D6-401E-803B-8A5F176A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CC1BB36-A05E-4412-8112-B025C67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F9642F-FDA9-4F33-B566-ACEC835AE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0560B2-728E-4191-8DD2-75C2817A3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D175-5A45-444D-9BFE-01914BD4715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A97D12-46B2-4ABA-BC74-1CE9F41F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6D5F92-6626-42B5-AE4E-D669AB705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6FCF-8D4E-4955-B775-D32410CB18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251C7E8-4EDF-452D-AB37-A0A533F63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23" y="863355"/>
            <a:ext cx="8601075" cy="5248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A3F1428D-BD1F-4DD1-9046-40581C4DD629}"/>
              </a:ext>
            </a:extLst>
          </p:cNvPr>
          <p:cNvSpPr txBox="1"/>
          <p:nvPr/>
        </p:nvSpPr>
        <p:spPr>
          <a:xfrm>
            <a:off x="5822460" y="4284168"/>
            <a:ext cx="505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testBox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(largeBox,-2)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F0BC7-950D-412B-B34E-F99443C6AD10}"/>
              </a:ext>
            </a:extLst>
          </p:cNvPr>
          <p:cNvSpPr txBox="1"/>
          <p:nvPr/>
        </p:nvSpPr>
        <p:spPr>
          <a:xfrm>
            <a:off x="2422769" y="55014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roundedBox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smallBox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3ADA179-63C5-4079-84FB-517042AF1203}"/>
              </a:ext>
            </a:extLst>
          </p:cNvPr>
          <p:cNvSpPr txBox="1"/>
          <p:nvPr/>
        </p:nvSpPr>
        <p:spPr>
          <a:xfrm>
            <a:off x="4444082" y="4749255"/>
            <a:ext cx="4074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smallBox 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B7BB5B5-9628-4720-9C1C-485B53078580}"/>
              </a:ext>
            </a:extLst>
          </p:cNvPr>
          <p:cNvSpPr txBox="1"/>
          <p:nvPr/>
        </p:nvSpPr>
        <p:spPr>
          <a:xfrm>
            <a:off x="2631709" y="1924079"/>
            <a:ext cx="2174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Offset(shape,5)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BB2002E-FBA9-403E-BB6A-04951B740236}"/>
              </a:ext>
            </a:extLst>
          </p:cNvPr>
          <p:cNvSpPr txBox="1"/>
          <p:nvPr/>
        </p:nvSpPr>
        <p:spPr>
          <a:xfrm>
            <a:off x="5993363" y="1049406"/>
            <a:ext cx="2525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FF66FF"/>
                </a:solidFill>
                <a:effectLst/>
                <a:latin typeface="Consolas" panose="020B0609020204030204" pitchFamily="49" charset="0"/>
              </a:rPr>
              <a:t>Offset(shape,-2)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F0D050D-FFCA-4DB1-BD59-F07856FDA756}"/>
              </a:ext>
            </a:extLst>
          </p:cNvPr>
          <p:cNvCxnSpPr/>
          <p:nvPr/>
        </p:nvCxnSpPr>
        <p:spPr>
          <a:xfrm flipH="1">
            <a:off x="3719085" y="2529708"/>
            <a:ext cx="844061" cy="191899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30C12B1B-151F-4D8C-97F2-EAD83F4F9AFD}"/>
              </a:ext>
            </a:extLst>
          </p:cNvPr>
          <p:cNvCxnSpPr>
            <a:cxnSpLocks/>
          </p:cNvCxnSpPr>
          <p:nvPr/>
        </p:nvCxnSpPr>
        <p:spPr>
          <a:xfrm>
            <a:off x="6752492" y="2059967"/>
            <a:ext cx="351693" cy="343967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CEB31DD3-25F1-4055-B9C4-EDE29DD9AAF4}"/>
              </a:ext>
            </a:extLst>
          </p:cNvPr>
          <p:cNvCxnSpPr>
            <a:cxnSpLocks/>
          </p:cNvCxnSpPr>
          <p:nvPr/>
        </p:nvCxnSpPr>
        <p:spPr>
          <a:xfrm>
            <a:off x="8117314" y="1786214"/>
            <a:ext cx="281354" cy="215349"/>
          </a:xfrm>
          <a:prstGeom prst="straightConnector1">
            <a:avLst/>
          </a:prstGeom>
          <a:ln w="5715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483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</cp:revision>
  <dcterms:created xsi:type="dcterms:W3CDTF">2021-06-09T22:25:58Z</dcterms:created>
  <dcterms:modified xsi:type="dcterms:W3CDTF">2021-06-09T22:33:55Z</dcterms:modified>
</cp:coreProperties>
</file>