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3C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739-A4B3-104B-BEEF-06D88009A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127E-7FF5-F74D-8817-3CEF9834D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0832-8B80-ED4B-9750-D8C4AD53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6389-AD67-A848-8CB9-22F1B27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CAD9-1C10-5E42-98CB-530CCD3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7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DD4-26E2-9B4D-88ED-D4D57191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58AB-6436-1B4C-8A0F-83F7B262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94E8-5B0F-0A42-B238-B2E4B866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C368-7359-3145-81D3-46A8DDB2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660E-8F2B-7241-A3ED-E3BFCEA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289CB-119B-694B-8B30-F0C07C016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CEF5-8A13-004F-A9DA-134B7416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3ABE-799C-7145-AA94-C253B2D2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6CE2-F55A-4744-957A-A1F7EF1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B2AB-1629-2241-8DD2-02652A36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8905-4D24-3C40-B09C-687E8376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0306-A271-ED4D-8899-4B69EEA2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1A9A-FD78-3948-A204-4297C763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5D5C-3C8D-1E4F-B3E8-EF51E8D3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AE7EF-FF6D-6545-B2E3-15A71E62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1F9D-555E-4E4A-849B-F0FAC3B0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830E9-59DC-9F4A-BB7D-3D1B2E11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4045-8472-1245-8E2D-23B227D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E3A8-13CD-8B4D-B2C2-F5E56028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3EDB-6977-534F-8FF2-C2C2F1A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E11-17FA-034C-A837-831EE635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1E5-9895-454E-B3C5-A67CF3AF8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CAF-D0A3-7746-B540-38766D18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700F-60B7-234A-8153-EE2EE3E3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2C9A-0253-9C4E-BEA0-3CAC6F3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513CD-75EA-024F-87A6-12AC5662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A461-4146-964B-BE56-3F650A81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8D8B5-1DA7-0C46-9E76-031E7A1C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18DD-C0C3-5644-A08F-83B4C579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0A824-0729-2E42-8E74-480AFF7C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F76E5-6EFC-0A48-944F-BAF064AD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B064A-19FA-6C4F-836F-267E46D0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CAF69-74A6-B143-8FC9-8CC28D40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C9EC7-5801-1547-A201-E6B3DE2F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3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5D9B-4F9E-4E44-B20D-6A3741C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D7CE4-B0F8-534C-A819-A30047FD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A5608-C23F-5244-8C53-367A247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E065-8CFC-4A42-B2EF-250C113B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0868A-2FF3-B546-B227-437C4D99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8E57E-55D7-FF46-BB29-A9593995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B24A4-977B-0049-B58A-255C0CF7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0A0E-3553-CA40-ABF3-D6EF6BCA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98FD-3593-5947-BFF2-FAE77559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23595-3BEA-3143-B30D-EB832652B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484D7-CE44-AE49-9138-02A3D1C3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FBE7-A84F-D64A-8755-31AE1CEC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06BB-7731-6141-930D-2DE5EF10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DCD2-C19A-4347-9684-980B69C6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61BB2-1226-9C41-8D00-EB5CF7203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62E59-43A4-EB4F-BA4F-DF159D50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F43ED-E16A-AB49-B803-4BFFBA7C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8DE7-3FBF-654E-948E-8A2C16F1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7D7B-D2B3-2A4D-994F-7B0D9CA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802E1-2D98-F244-A4DC-515A4D47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8AD6-4479-074F-8A27-F7F6FE18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1334-B95D-3146-855E-693E4E9CD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E2E1-2CA6-7749-8DBF-521A047DC81F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7265-94B3-D440-9DC2-353EE23E3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D2C2-37D0-2541-A4CF-0FA63153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22D3-0F6A-F247-9146-6CBCB763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1E8D7BA-0E94-DB4B-8682-60CFAF242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1C06F-2C8E-6347-9CFA-D11B2B4A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rcRect t="2475"/>
          <a:stretch/>
        </p:blipFill>
        <p:spPr>
          <a:xfrm rot="5400000">
            <a:off x="7151825" y="5063836"/>
            <a:ext cx="1554967" cy="230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57332-6A96-0145-994F-5776B0F42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rcRect t="4586"/>
          <a:stretch/>
        </p:blipFill>
        <p:spPr>
          <a:xfrm rot="5400000">
            <a:off x="4413665" y="518794"/>
            <a:ext cx="624123" cy="65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9DBF2-83C6-DF44-8E56-9213767A3A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4321932" y="1593003"/>
            <a:ext cx="807590" cy="588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6C377-F07B-7B41-8AC8-CC6DDD8281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276028" y="541531"/>
            <a:ext cx="917939" cy="74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4E656A-566E-F34E-A8AE-63B835B4378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349482" y="1495271"/>
            <a:ext cx="770699" cy="747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5F14A-CC99-FB44-95B9-A645791F0FD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232544" y="1971808"/>
            <a:ext cx="916184" cy="747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91236-7C45-FC42-ACFA-8D08C91207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77352" y="2987947"/>
            <a:ext cx="1049906" cy="866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37F77F-0986-F44D-BF18-75C6840A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81105" y="4185373"/>
            <a:ext cx="1042402" cy="1294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CB66C-8159-E841-84F2-5D76C9662B0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544680" y="3781196"/>
            <a:ext cx="426237" cy="756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866A8B-E2B6-284F-B176-7C9E7D26C8A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222222"/>
              </a:clrFrom>
              <a:clrTo>
                <a:srgbClr val="222222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073691" y="5868480"/>
            <a:ext cx="1243536" cy="10062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530284-6CF0-694A-90D4-4C49A101F590}"/>
              </a:ext>
            </a:extLst>
          </p:cNvPr>
          <p:cNvSpPr/>
          <p:nvPr/>
        </p:nvSpPr>
        <p:spPr>
          <a:xfrm>
            <a:off x="7389532" y="1552301"/>
            <a:ext cx="423454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hexagon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	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box3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);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4D835-D3EF-C649-95FD-B2DB39792274}"/>
              </a:ext>
            </a:extLst>
          </p:cNvPr>
          <p:cNvSpPr/>
          <p:nvPr/>
        </p:nvSpPr>
        <p:spPr>
          <a:xfrm>
            <a:off x="7389532" y="536351"/>
            <a:ext cx="423454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box1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box2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box3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Box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F0D9E-E0D3-A241-A976-FA38A2B30513}"/>
              </a:ext>
            </a:extLst>
          </p:cNvPr>
          <p:cNvSpPr/>
          <p:nvPr/>
        </p:nvSpPr>
        <p:spPr>
          <a:xfrm>
            <a:off x="300660" y="330128"/>
            <a:ext cx="384965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Cylinder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Cone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 err="1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nutChamferB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,-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Rotate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180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Cone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)))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2B723-165A-B64A-8FAB-EFAEE9F1DB93}"/>
              </a:ext>
            </a:extLst>
          </p:cNvPr>
          <p:cNvSpPr/>
          <p:nvPr/>
        </p:nvSpPr>
        <p:spPr>
          <a:xfrm>
            <a:off x="300660" y="1552301"/>
            <a:ext cx="3849654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nutBodyBase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nutChamferT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10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nutChamferB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193A6-37C6-424B-B474-9E7C8A41F69F}"/>
              </a:ext>
            </a:extLst>
          </p:cNvPr>
          <p:cNvSpPr/>
          <p:nvPr/>
        </p:nvSpPr>
        <p:spPr>
          <a:xfrm>
            <a:off x="585010" y="3411817"/>
            <a:ext cx="438786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nutShape 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Intersection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([	</a:t>
            </a:r>
          </a:p>
          <a:p>
            <a:r>
              <a:rPr lang="en-US" sz="1000">
                <a:solidFill>
                  <a:srgbClr val="DCDCDC"/>
                </a:solidFill>
                <a:latin typeface="Menlo" panose="020B0609030804020204" pitchFamily="49" charset="0"/>
              </a:rPr>
              <a:t>		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nutBodyBase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00">
                <a:solidFill>
                  <a:srgbClr val="DCDCDC"/>
                </a:solidFill>
                <a:latin typeface="Menlo" panose="020B0609030804020204" pitchFamily="49" charset="0"/>
              </a:rPr>
              <a:t>		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hexagon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00" b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05869-01A9-F646-9A9D-24EEF8CDD0E3}"/>
              </a:ext>
            </a:extLst>
          </p:cNvPr>
          <p:cNvSpPr/>
          <p:nvPr/>
        </p:nvSpPr>
        <p:spPr>
          <a:xfrm>
            <a:off x="7389532" y="4036125"/>
            <a:ext cx="3185487" cy="24622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cutterHole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Cylinder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072198-5CFE-C745-9A6F-ACE3EFA76587}"/>
              </a:ext>
            </a:extLst>
          </p:cNvPr>
          <p:cNvSpPr/>
          <p:nvPr/>
        </p:nvSpPr>
        <p:spPr>
          <a:xfrm>
            <a:off x="931015" y="6281651"/>
            <a:ext cx="3690258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nut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3DC9B0"/>
                </a:solidFill>
                <a:effectLst/>
                <a:latin typeface="Menlo" panose="020B0609030804020204" pitchFamily="49" charset="0"/>
              </a:rPr>
              <a:t>Difference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nutShape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cutterHole</a:t>
            </a:r>
            <a:r>
              <a:rPr lang="en-US" sz="1000" b="0" dirty="0">
                <a:solidFill>
                  <a:srgbClr val="DCDCDC"/>
                </a:solidFill>
                <a:effectLst/>
                <a:latin typeface="Menlo" panose="020B0609030804020204" pitchFamily="49" charset="0"/>
              </a:rPr>
              <a:t>])</a:t>
            </a:r>
            <a:endParaRPr lang="en-US" sz="1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A6B44-FCCD-0B4B-AFD1-C08B148E00B7}"/>
              </a:ext>
            </a:extLst>
          </p:cNvPr>
          <p:cNvSpPr txBox="1"/>
          <p:nvPr/>
        </p:nvSpPr>
        <p:spPr>
          <a:xfrm>
            <a:off x="3789557" y="5470677"/>
            <a:ext cx="11562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51AEB-7C85-424E-AC3C-1934DDD53CAF}"/>
              </a:ext>
            </a:extLst>
          </p:cNvPr>
          <p:cNvSpPr txBox="1"/>
          <p:nvPr/>
        </p:nvSpPr>
        <p:spPr>
          <a:xfrm>
            <a:off x="3843850" y="2601137"/>
            <a:ext cx="13045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Intersection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05748-4568-3340-BF50-6D571696A6BE}"/>
              </a:ext>
            </a:extLst>
          </p:cNvPr>
          <p:cNvSpPr txBox="1"/>
          <p:nvPr/>
        </p:nvSpPr>
        <p:spPr>
          <a:xfrm>
            <a:off x="5301139" y="1135535"/>
            <a:ext cx="7505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C9B0"/>
                </a:solidFill>
              </a:rPr>
              <a:t>Union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812BC4BD-C36C-E943-BE94-6A5F419F938F}"/>
              </a:ext>
            </a:extLst>
          </p:cNvPr>
          <p:cNvSpPr/>
          <p:nvPr/>
        </p:nvSpPr>
        <p:spPr>
          <a:xfrm flipV="1">
            <a:off x="4703039" y="2158233"/>
            <a:ext cx="485594" cy="297022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8EBFA7BF-6573-2741-99D8-86ED10750CC3}"/>
              </a:ext>
            </a:extLst>
          </p:cNvPr>
          <p:cNvSpPr/>
          <p:nvPr/>
        </p:nvSpPr>
        <p:spPr>
          <a:xfrm flipH="1" flipV="1">
            <a:off x="6127827" y="2176230"/>
            <a:ext cx="694489" cy="297022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40307DE5-F3A7-D54C-A93A-9DEDAEFD3357}"/>
              </a:ext>
            </a:extLst>
          </p:cNvPr>
          <p:cNvSpPr/>
          <p:nvPr/>
        </p:nvSpPr>
        <p:spPr>
          <a:xfrm>
            <a:off x="6676155" y="1202657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00B17D5C-019C-5749-AF7F-D9E40E9FA958}"/>
              </a:ext>
            </a:extLst>
          </p:cNvPr>
          <p:cNvSpPr/>
          <p:nvPr/>
        </p:nvSpPr>
        <p:spPr>
          <a:xfrm>
            <a:off x="4652645" y="1202657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5FFF2454-3EC2-C04D-A5F0-E011D89A38A8}"/>
              </a:ext>
            </a:extLst>
          </p:cNvPr>
          <p:cNvSpPr/>
          <p:nvPr/>
        </p:nvSpPr>
        <p:spPr>
          <a:xfrm>
            <a:off x="5608662" y="2689030"/>
            <a:ext cx="146161" cy="297022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507F008D-F143-EB4B-A9CF-2CEE3FFD7CB9}"/>
              </a:ext>
            </a:extLst>
          </p:cNvPr>
          <p:cNvSpPr/>
          <p:nvPr/>
        </p:nvSpPr>
        <p:spPr>
          <a:xfrm>
            <a:off x="5622654" y="3871857"/>
            <a:ext cx="146161" cy="500498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 Arrow 37">
            <a:extLst>
              <a:ext uri="{FF2B5EF4-FFF2-40B4-BE49-F238E27FC236}">
                <a16:creationId xmlns:a16="http://schemas.microsoft.com/office/drawing/2014/main" id="{36B44499-5D2C-1E4A-AACD-6BB1C1081661}"/>
              </a:ext>
            </a:extLst>
          </p:cNvPr>
          <p:cNvSpPr/>
          <p:nvPr/>
        </p:nvSpPr>
        <p:spPr>
          <a:xfrm rot="16200000" flipH="1">
            <a:off x="5848197" y="4045932"/>
            <a:ext cx="348623" cy="329014"/>
          </a:xfrm>
          <a:prstGeom prst="bent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D86BD7D7-5408-E146-A6A7-23B9AA3C79A9}"/>
              </a:ext>
            </a:extLst>
          </p:cNvPr>
          <p:cNvSpPr/>
          <p:nvPr/>
        </p:nvSpPr>
        <p:spPr>
          <a:xfrm>
            <a:off x="5634196" y="5308957"/>
            <a:ext cx="146161" cy="500498"/>
          </a:xfrm>
          <a:prstGeom prst="downArrow">
            <a:avLst/>
          </a:prstGeom>
          <a:solidFill>
            <a:srgbClr val="FF40FF"/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Deleu</dc:creator>
  <cp:lastModifiedBy>Raymond Deleu</cp:lastModifiedBy>
  <cp:revision>3</cp:revision>
  <dcterms:created xsi:type="dcterms:W3CDTF">2021-06-08T14:52:30Z</dcterms:created>
  <dcterms:modified xsi:type="dcterms:W3CDTF">2021-06-08T15:23:26Z</dcterms:modified>
</cp:coreProperties>
</file>