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312C-BE7B-2E41-BB07-46301639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5C0C2-4F7E-FF45-A8CC-DE23BC018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8BD0-6806-294D-92F9-4D2D1D46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5A6D-6EE7-FC41-91B8-EE2F4182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B6BB-493B-2847-A39B-2648A390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31C1-C4E9-B04C-91EA-E73E179B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62846-37CF-2C4B-BF4A-C60633D7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88EF-2C06-E24F-BACE-ABBDBB3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4BAD-AA46-4E45-98BF-53F17F97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D6B8-0B5E-7746-B015-3D3DF11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AC68B-2663-E842-B9CB-6AB944076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1F57-1A0E-584A-AC7D-BA32FA69C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85D7-1C6F-234B-A18F-CBF4D751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8A44-BB13-2A48-92D0-C6C35C10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AB2A-0E53-7E4A-8E1F-2719D6A2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D4C-854D-F841-9D42-681A45D0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5ECA-9FA1-A642-9A40-8CA40C38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5060-F057-7845-BFAC-9BAB7C90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239E-1F11-2147-AF09-739F8BEA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1C14-AE63-784B-BBD8-BC25900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F407-67E7-9246-B1DB-A420FA70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53E68-D203-7843-AC1A-E8013BEC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09CC-0F19-0945-8D63-3C7107E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9B31-416C-9E40-AE3B-60EE8AE4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82EE-C736-1E46-A03F-60D9FC42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1B57-7EA6-754F-A227-4B7D49D4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22D5-DEEB-CD46-898D-7FD8A9E4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84AAB-C04A-1546-B1DC-5014A281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F48F-D54F-524F-B376-63650015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5677-7C18-864E-A69E-4465A8F2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1192-20A8-0845-8F63-8AC656AD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2ABC-8F48-8645-8952-EECD9B97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547F-25A7-0246-9989-636E871C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31FC3-18AC-5D48-99B7-2DABB4E7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D2D2-2934-2640-9AAA-761DE4A3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7C69B-E446-0F49-83B0-CB8C93D20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49024-74B8-7D4B-B868-7DF947F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6ECE3-376E-984B-AC51-0655DF8E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3C7DC-E69D-1C4E-9EA5-EC130947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C1DA-4F07-3B47-888B-86F6063A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0D80-5669-2D4C-A4DC-8C3C7029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855C6-5E9D-764C-9302-8B7596B2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57D55-33FA-3240-8247-094646F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1956A-84F9-2D41-99FB-1C4BB32F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8589-DB40-CE42-97A0-2752F120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6C65-495D-F042-AEB6-82284050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D34E-5641-3043-9D6C-13AD2DDB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4DDB-B02C-AD47-B000-FDA9879F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C9D9-A2D9-644A-A863-391EF3DA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0E3B9-CE9A-2142-80F7-1CB3184F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D0F1A-C440-B343-A118-D4960F56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8332-F5B2-C744-9066-79408349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6DED-B9CF-1B42-8F37-F4B501EA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FCA1-EEDA-324B-838D-817AD016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183C0-C0FB-9B41-8097-E2C466C0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3E3E-6B8D-4A42-926C-27C08B3E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A3A4D-FD3A-5C42-9FCB-0156C3E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19177-FF34-C049-8B8E-919ABD55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11C06-EEBB-1A41-9052-27227BC3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0864-3677-5347-B2CF-B6DF121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5A3C-EB0B-894A-838C-2156CC03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7E85-53E4-064E-9AB4-636059999F3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F343-BE94-2F43-A571-43C283C3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6A74-527F-8F47-8078-69B4ED9D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1B3C-BDE6-AF49-A891-2854C6B7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A0798B-7744-FA46-8A86-A899811E226D}"/>
              </a:ext>
            </a:extLst>
          </p:cNvPr>
          <p:cNvSpPr/>
          <p:nvPr/>
        </p:nvSpPr>
        <p:spPr>
          <a:xfrm>
            <a:off x="354512" y="300986"/>
            <a:ext cx="10302601" cy="5675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A8051-C3E1-A246-9EEF-151B2F52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0" t="23077" r="18767" b="31648"/>
          <a:stretch/>
        </p:blipFill>
        <p:spPr>
          <a:xfrm>
            <a:off x="8601053" y="2292865"/>
            <a:ext cx="2056060" cy="1691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EA8C2-6D51-CB41-AAE5-0724DC62A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45" t="23077" r="20895" b="31648"/>
          <a:stretch/>
        </p:blipFill>
        <p:spPr>
          <a:xfrm>
            <a:off x="8601053" y="4284745"/>
            <a:ext cx="2056060" cy="1691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C35B29-ED69-5B46-956F-4AAA7D1F4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12" y="300986"/>
            <a:ext cx="7809773" cy="5675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D1A9A-A26F-C344-8000-DE6649E262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09" t="23077" r="23343" b="31648"/>
          <a:stretch/>
        </p:blipFill>
        <p:spPr>
          <a:xfrm>
            <a:off x="8601053" y="300986"/>
            <a:ext cx="2056060" cy="1691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551DB-B534-6E4F-9BAE-FACDEC0AE021}"/>
              </a:ext>
            </a:extLst>
          </p:cNvPr>
          <p:cNvSpPr txBox="1"/>
          <p:nvPr/>
        </p:nvSpPr>
        <p:spPr>
          <a:xfrm>
            <a:off x="8601053" y="221456"/>
            <a:ext cx="139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w = translate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685A3-14DD-004D-966A-9DC8CE39D0D7}"/>
              </a:ext>
            </a:extLst>
          </p:cNvPr>
          <p:cNvSpPr txBox="1"/>
          <p:nvPr/>
        </p:nvSpPr>
        <p:spPr>
          <a:xfrm>
            <a:off x="8601053" y="2177162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e = rotate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B73F2-7EDD-6145-B943-1E932735FA19}"/>
              </a:ext>
            </a:extLst>
          </p:cNvPr>
          <p:cNvSpPr txBox="1"/>
          <p:nvPr/>
        </p:nvSpPr>
        <p:spPr>
          <a:xfrm>
            <a:off x="8601053" y="4194741"/>
            <a:ext cx="95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40FF"/>
                </a:solidFill>
              </a:rPr>
              <a:t>r = scale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C51BFBE-5872-8944-BFB4-37EF8F75CF48}"/>
              </a:ext>
            </a:extLst>
          </p:cNvPr>
          <p:cNvSpPr/>
          <p:nvPr/>
        </p:nvSpPr>
        <p:spPr>
          <a:xfrm>
            <a:off x="805543" y="5130500"/>
            <a:ext cx="5638800" cy="203500"/>
          </a:xfrm>
          <a:prstGeom prst="round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Deleu</dc:creator>
  <cp:lastModifiedBy>Raymond Deleu</cp:lastModifiedBy>
  <cp:revision>2</cp:revision>
  <dcterms:created xsi:type="dcterms:W3CDTF">2021-06-19T13:30:40Z</dcterms:created>
  <dcterms:modified xsi:type="dcterms:W3CDTF">2021-06-19T13:38:54Z</dcterms:modified>
</cp:coreProperties>
</file>