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036-7A18-7A4A-AC52-7CEF2C7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0EE45-9071-6242-9CBE-EE6CE9B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0B5E-D968-564C-A2E6-4057F140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854D-993C-594D-841F-68C72C9A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9168-338B-6740-B784-D7BF73D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97D4-A759-6A40-8CF6-2E05838C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CB213-5F7D-D545-B183-548B19A2B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D83E-0BD0-F847-BA70-1767162B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8E4E-E98F-B442-9EF7-B8F6E7CC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2628-75D4-504F-BE0E-998C5E4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5068B-9E36-284E-9D40-C36343DE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9284C-C2BE-5F43-919D-BEA20027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4F84-CABF-7C4A-9C0E-0C8D50DB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A2B0-6297-634D-99BF-4622CCF2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53C8-3707-CC4E-B9CF-54658C76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E82-EF18-D34A-B069-866DC49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B536-44FA-E44A-9C0F-E78A21F7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EED0-F52F-414A-9447-3F578FC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20B3-1A93-E74D-BEC6-B48001E7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2C1B-5B03-5D48-8FA8-DB65D9D5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8D1-951A-A744-8FBB-2418FCA6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3E55-5730-9F4C-8A98-CBADC531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2423-6901-544C-AA7B-AE3D7AB6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1DA9-F03F-1A40-8B60-2BB7F5A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4FD9-8323-6E4C-BCD1-4F1C011B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CF6-7C5D-D346-AF1A-05D895A1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4523-00F0-E147-9EED-D7BEAD3C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AFEE-B298-7A4F-89E9-A679567C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9FDA-75D8-CB4C-B057-29CA591C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3C12-62EB-8640-B3AD-167EEB0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D8E1-242B-F146-AB63-21E01C8E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8D2B-C94C-6C4D-8C45-A2B75E1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2326F-5FEC-B343-98A1-ABA94B5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E61B-1B25-E747-A40C-BCDD30697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FE81F-F389-E14D-8CEC-7312D3132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AE94A-48E4-D440-B71D-285F96226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60B3F-E63B-684A-8A28-9731E6D0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DBCB2-2E6F-1A4C-A97D-88EF4627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2C14E-5A55-AE42-8B96-35C57793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EA0-5BC9-CF48-843A-F05B2D2D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01FBA-AAD8-FF43-BE06-D4DE4FBA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36B2C-093A-D943-8C70-8B0E3B8A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F258D-68B4-414F-B717-A5A1219E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8721A-8345-624F-B590-D76627CD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97B5-986D-DB4E-8DDC-2260C19B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C775-87C1-5A44-89F4-F1E2356B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E4F2-A7A3-B745-9BEB-930FAC1D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A0D3-7B06-F742-9B15-775D8DAB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3A15-092A-364B-9739-6CC77AD21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7F3C-DECB-1A40-8924-13E79884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819D-36A6-9643-B4D2-C3ED20E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85DC-5A47-684D-B981-B11AAFD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EE26-98ED-9348-8034-ACD47F2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ACB04-8C41-C844-80BE-6909AA973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E50D3-4C04-2243-9920-53AF91E1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18BBB-6D8B-DB4E-951B-EFBEA1C2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EE09-EA03-784F-88E2-3D639969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1DBC-E439-8A4E-995A-A322FA48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2B1E2-22EA-774C-BB8F-05BC695E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EC77-0933-5249-9287-450F203B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CBEA-C074-404F-8D7A-12C638A15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5F6A-9D5F-554A-A436-772222E93969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C590-47BD-A74C-B1ED-45B3CB959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F190-2ADD-C346-B123-F57BAFCC2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D69E-BEC4-9C48-B90E-A1FB676A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692DA-B482-D946-AFAC-CFF97721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4" y="0"/>
            <a:ext cx="11758152" cy="6858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37AE2-B1F8-8B40-BD5C-E0E03873B6AE}"/>
              </a:ext>
            </a:extLst>
          </p:cNvPr>
          <p:cNvGrpSpPr/>
          <p:nvPr/>
        </p:nvGrpSpPr>
        <p:grpSpPr>
          <a:xfrm>
            <a:off x="4027714" y="5300535"/>
            <a:ext cx="1385854" cy="1026847"/>
            <a:chOff x="4027714" y="5300535"/>
            <a:chExt cx="1385854" cy="102684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88A988A-2435-4343-B397-64539170153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027714" y="5464629"/>
              <a:ext cx="3472" cy="5792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13E384-D2A4-F145-BA3F-4D00CBAB6EA2}"/>
                </a:ext>
              </a:extLst>
            </p:cNvPr>
            <p:cNvCxnSpPr>
              <a:cxnSpLocks/>
            </p:cNvCxnSpPr>
            <p:nvPr/>
          </p:nvCxnSpPr>
          <p:spPr>
            <a:xfrm>
              <a:off x="4278086" y="5301344"/>
              <a:ext cx="957943" cy="8708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91A9D8-6DCF-1E49-9BBF-405A50104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8714" y="5682343"/>
              <a:ext cx="827316" cy="52251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69CB6EE-AAD1-1D43-8824-F05C1CCEBD3C}"/>
                </a:ext>
              </a:extLst>
            </p:cNvPr>
            <p:cNvSpPr/>
            <p:nvPr/>
          </p:nvSpPr>
          <p:spPr>
            <a:xfrm>
              <a:off x="4027714" y="5300535"/>
              <a:ext cx="271000" cy="219666"/>
            </a:xfrm>
            <a:custGeom>
              <a:avLst/>
              <a:gdLst>
                <a:gd name="connsiteX0" fmla="*/ 0 w 326571"/>
                <a:gd name="connsiteY0" fmla="*/ 168143 h 168143"/>
                <a:gd name="connsiteX1" fmla="*/ 65314 w 326571"/>
                <a:gd name="connsiteY1" fmla="*/ 15743 h 168143"/>
                <a:gd name="connsiteX2" fmla="*/ 250371 w 326571"/>
                <a:gd name="connsiteY2" fmla="*/ 4858 h 168143"/>
                <a:gd name="connsiteX3" fmla="*/ 326571 w 326571"/>
                <a:gd name="connsiteY3" fmla="*/ 15743 h 168143"/>
                <a:gd name="connsiteX0" fmla="*/ 0 w 326571"/>
                <a:gd name="connsiteY0" fmla="*/ 163689 h 163689"/>
                <a:gd name="connsiteX1" fmla="*/ 65314 w 326571"/>
                <a:gd name="connsiteY1" fmla="*/ 11289 h 163689"/>
                <a:gd name="connsiteX2" fmla="*/ 326571 w 326571"/>
                <a:gd name="connsiteY2" fmla="*/ 11289 h 163689"/>
                <a:gd name="connsiteX0" fmla="*/ 0 w 271000"/>
                <a:gd name="connsiteY0" fmla="*/ 167759 h 167759"/>
                <a:gd name="connsiteX1" fmla="*/ 65314 w 271000"/>
                <a:gd name="connsiteY1" fmla="*/ 15359 h 167759"/>
                <a:gd name="connsiteX2" fmla="*/ 271000 w 271000"/>
                <a:gd name="connsiteY2" fmla="*/ 5255 h 167759"/>
                <a:gd name="connsiteX0" fmla="*/ 0 w 260896"/>
                <a:gd name="connsiteY0" fmla="*/ 200182 h 200182"/>
                <a:gd name="connsiteX1" fmla="*/ 55210 w 260896"/>
                <a:gd name="connsiteY1" fmla="*/ 17471 h 200182"/>
                <a:gd name="connsiteX2" fmla="*/ 260896 w 260896"/>
                <a:gd name="connsiteY2" fmla="*/ 7367 h 200182"/>
                <a:gd name="connsiteX0" fmla="*/ 0 w 281104"/>
                <a:gd name="connsiteY0" fmla="*/ 211000 h 211000"/>
                <a:gd name="connsiteX1" fmla="*/ 75418 w 281104"/>
                <a:gd name="connsiteY1" fmla="*/ 18185 h 211000"/>
                <a:gd name="connsiteX2" fmla="*/ 281104 w 281104"/>
                <a:gd name="connsiteY2" fmla="*/ 8081 h 211000"/>
                <a:gd name="connsiteX0" fmla="*/ 0 w 281104"/>
                <a:gd name="connsiteY0" fmla="*/ 202919 h 202919"/>
                <a:gd name="connsiteX1" fmla="*/ 90574 w 281104"/>
                <a:gd name="connsiteY1" fmla="*/ 45468 h 202919"/>
                <a:gd name="connsiteX2" fmla="*/ 281104 w 281104"/>
                <a:gd name="connsiteY2" fmla="*/ 0 h 202919"/>
                <a:gd name="connsiteX0" fmla="*/ 0 w 281104"/>
                <a:gd name="connsiteY0" fmla="*/ 203885 h 203885"/>
                <a:gd name="connsiteX1" fmla="*/ 75418 w 281104"/>
                <a:gd name="connsiteY1" fmla="*/ 26226 h 203885"/>
                <a:gd name="connsiteX2" fmla="*/ 281104 w 281104"/>
                <a:gd name="connsiteY2" fmla="*/ 966 h 203885"/>
                <a:gd name="connsiteX0" fmla="*/ 0 w 265948"/>
                <a:gd name="connsiteY0" fmla="*/ 203885 h 203885"/>
                <a:gd name="connsiteX1" fmla="*/ 60262 w 265948"/>
                <a:gd name="connsiteY1" fmla="*/ 26226 h 203885"/>
                <a:gd name="connsiteX2" fmla="*/ 265948 w 265948"/>
                <a:gd name="connsiteY2" fmla="*/ 966 h 203885"/>
                <a:gd name="connsiteX0" fmla="*/ 0 w 265948"/>
                <a:gd name="connsiteY0" fmla="*/ 203885 h 203885"/>
                <a:gd name="connsiteX1" fmla="*/ 60262 w 265948"/>
                <a:gd name="connsiteY1" fmla="*/ 26226 h 203885"/>
                <a:gd name="connsiteX2" fmla="*/ 265948 w 265948"/>
                <a:gd name="connsiteY2" fmla="*/ 966 h 203885"/>
                <a:gd name="connsiteX0" fmla="*/ 0 w 271000"/>
                <a:gd name="connsiteY0" fmla="*/ 219666 h 219666"/>
                <a:gd name="connsiteX1" fmla="*/ 65314 w 271000"/>
                <a:gd name="connsiteY1" fmla="*/ 26851 h 219666"/>
                <a:gd name="connsiteX2" fmla="*/ 271000 w 271000"/>
                <a:gd name="connsiteY2" fmla="*/ 1591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000" h="219666">
                  <a:moveTo>
                    <a:pt x="0" y="219666"/>
                  </a:moveTo>
                  <a:cubicBezTo>
                    <a:pt x="1689" y="66138"/>
                    <a:pt x="20147" y="63197"/>
                    <a:pt x="65314" y="26851"/>
                  </a:cubicBezTo>
                  <a:cubicBezTo>
                    <a:pt x="110481" y="-9495"/>
                    <a:pt x="216572" y="1591"/>
                    <a:pt x="271000" y="1591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A4DF1B3-23C0-B545-8A22-CAB9F3F797E5}"/>
                </a:ext>
              </a:extLst>
            </p:cNvPr>
            <p:cNvSpPr/>
            <p:nvPr/>
          </p:nvSpPr>
          <p:spPr>
            <a:xfrm rot="9030362">
              <a:off x="5138196" y="5352221"/>
              <a:ext cx="275372" cy="291935"/>
            </a:xfrm>
            <a:custGeom>
              <a:avLst/>
              <a:gdLst>
                <a:gd name="connsiteX0" fmla="*/ 0 w 326571"/>
                <a:gd name="connsiteY0" fmla="*/ 168143 h 168143"/>
                <a:gd name="connsiteX1" fmla="*/ 65314 w 326571"/>
                <a:gd name="connsiteY1" fmla="*/ 15743 h 168143"/>
                <a:gd name="connsiteX2" fmla="*/ 250371 w 326571"/>
                <a:gd name="connsiteY2" fmla="*/ 4858 h 168143"/>
                <a:gd name="connsiteX3" fmla="*/ 326571 w 326571"/>
                <a:gd name="connsiteY3" fmla="*/ 15743 h 168143"/>
                <a:gd name="connsiteX0" fmla="*/ 0 w 326571"/>
                <a:gd name="connsiteY0" fmla="*/ 163689 h 163689"/>
                <a:gd name="connsiteX1" fmla="*/ 65314 w 326571"/>
                <a:gd name="connsiteY1" fmla="*/ 11289 h 163689"/>
                <a:gd name="connsiteX2" fmla="*/ 326571 w 326571"/>
                <a:gd name="connsiteY2" fmla="*/ 11289 h 163689"/>
                <a:gd name="connsiteX0" fmla="*/ 0 w 271000"/>
                <a:gd name="connsiteY0" fmla="*/ 167759 h 167759"/>
                <a:gd name="connsiteX1" fmla="*/ 65314 w 271000"/>
                <a:gd name="connsiteY1" fmla="*/ 15359 h 167759"/>
                <a:gd name="connsiteX2" fmla="*/ 271000 w 271000"/>
                <a:gd name="connsiteY2" fmla="*/ 5255 h 167759"/>
                <a:gd name="connsiteX0" fmla="*/ 0 w 260896"/>
                <a:gd name="connsiteY0" fmla="*/ 200182 h 200182"/>
                <a:gd name="connsiteX1" fmla="*/ 55210 w 260896"/>
                <a:gd name="connsiteY1" fmla="*/ 17471 h 200182"/>
                <a:gd name="connsiteX2" fmla="*/ 260896 w 260896"/>
                <a:gd name="connsiteY2" fmla="*/ 7367 h 200182"/>
                <a:gd name="connsiteX0" fmla="*/ 0 w 281104"/>
                <a:gd name="connsiteY0" fmla="*/ 211000 h 211000"/>
                <a:gd name="connsiteX1" fmla="*/ 75418 w 281104"/>
                <a:gd name="connsiteY1" fmla="*/ 18185 h 211000"/>
                <a:gd name="connsiteX2" fmla="*/ 281104 w 281104"/>
                <a:gd name="connsiteY2" fmla="*/ 8081 h 211000"/>
                <a:gd name="connsiteX0" fmla="*/ 0 w 281104"/>
                <a:gd name="connsiteY0" fmla="*/ 202919 h 202919"/>
                <a:gd name="connsiteX1" fmla="*/ 90574 w 281104"/>
                <a:gd name="connsiteY1" fmla="*/ 45468 h 202919"/>
                <a:gd name="connsiteX2" fmla="*/ 281104 w 281104"/>
                <a:gd name="connsiteY2" fmla="*/ 0 h 202919"/>
                <a:gd name="connsiteX0" fmla="*/ 0 w 281104"/>
                <a:gd name="connsiteY0" fmla="*/ 203885 h 203885"/>
                <a:gd name="connsiteX1" fmla="*/ 75418 w 281104"/>
                <a:gd name="connsiteY1" fmla="*/ 26226 h 203885"/>
                <a:gd name="connsiteX2" fmla="*/ 281104 w 281104"/>
                <a:gd name="connsiteY2" fmla="*/ 966 h 203885"/>
                <a:gd name="connsiteX0" fmla="*/ 0 w 265948"/>
                <a:gd name="connsiteY0" fmla="*/ 203885 h 203885"/>
                <a:gd name="connsiteX1" fmla="*/ 60262 w 265948"/>
                <a:gd name="connsiteY1" fmla="*/ 26226 h 203885"/>
                <a:gd name="connsiteX2" fmla="*/ 265948 w 265948"/>
                <a:gd name="connsiteY2" fmla="*/ 966 h 203885"/>
                <a:gd name="connsiteX0" fmla="*/ 0 w 265948"/>
                <a:gd name="connsiteY0" fmla="*/ 203885 h 203885"/>
                <a:gd name="connsiteX1" fmla="*/ 60262 w 265948"/>
                <a:gd name="connsiteY1" fmla="*/ 26226 h 203885"/>
                <a:gd name="connsiteX2" fmla="*/ 265948 w 265948"/>
                <a:gd name="connsiteY2" fmla="*/ 966 h 203885"/>
                <a:gd name="connsiteX0" fmla="*/ 0 w 271000"/>
                <a:gd name="connsiteY0" fmla="*/ 219666 h 219666"/>
                <a:gd name="connsiteX1" fmla="*/ 65314 w 271000"/>
                <a:gd name="connsiteY1" fmla="*/ 26851 h 219666"/>
                <a:gd name="connsiteX2" fmla="*/ 271000 w 271000"/>
                <a:gd name="connsiteY2" fmla="*/ 1591 h 219666"/>
                <a:gd name="connsiteX0" fmla="*/ 59923 w 210467"/>
                <a:gd name="connsiteY0" fmla="*/ 254643 h 254643"/>
                <a:gd name="connsiteX1" fmla="*/ 4781 w 210467"/>
                <a:gd name="connsiteY1" fmla="*/ 28519 h 254643"/>
                <a:gd name="connsiteX2" fmla="*/ 210467 w 210467"/>
                <a:gd name="connsiteY2" fmla="*/ 3259 h 254643"/>
                <a:gd name="connsiteX0" fmla="*/ 110202 w 260746"/>
                <a:gd name="connsiteY0" fmla="*/ 254643 h 254643"/>
                <a:gd name="connsiteX1" fmla="*/ 55060 w 260746"/>
                <a:gd name="connsiteY1" fmla="*/ 28519 h 254643"/>
                <a:gd name="connsiteX2" fmla="*/ 260746 w 260746"/>
                <a:gd name="connsiteY2" fmla="*/ 3259 h 254643"/>
                <a:gd name="connsiteX0" fmla="*/ 124828 w 275372"/>
                <a:gd name="connsiteY0" fmla="*/ 251384 h 251384"/>
                <a:gd name="connsiteX1" fmla="*/ 1591 w 275372"/>
                <a:gd name="connsiteY1" fmla="*/ 123161 h 251384"/>
                <a:gd name="connsiteX2" fmla="*/ 69686 w 275372"/>
                <a:gd name="connsiteY2" fmla="*/ 25260 h 251384"/>
                <a:gd name="connsiteX3" fmla="*/ 275372 w 275372"/>
                <a:gd name="connsiteY3" fmla="*/ 0 h 251384"/>
                <a:gd name="connsiteX0" fmla="*/ 156941 w 275372"/>
                <a:gd name="connsiteY0" fmla="*/ 286961 h 286961"/>
                <a:gd name="connsiteX1" fmla="*/ 1591 w 275372"/>
                <a:gd name="connsiteY1" fmla="*/ 123161 h 286961"/>
                <a:gd name="connsiteX2" fmla="*/ 69686 w 275372"/>
                <a:gd name="connsiteY2" fmla="*/ 25260 h 286961"/>
                <a:gd name="connsiteX3" fmla="*/ 275372 w 275372"/>
                <a:gd name="connsiteY3" fmla="*/ 0 h 286961"/>
                <a:gd name="connsiteX0" fmla="*/ 255014 w 275372"/>
                <a:gd name="connsiteY0" fmla="*/ 359846 h 359846"/>
                <a:gd name="connsiteX1" fmla="*/ 1591 w 275372"/>
                <a:gd name="connsiteY1" fmla="*/ 123161 h 359846"/>
                <a:gd name="connsiteX2" fmla="*/ 69686 w 275372"/>
                <a:gd name="connsiteY2" fmla="*/ 25260 h 359846"/>
                <a:gd name="connsiteX3" fmla="*/ 275372 w 275372"/>
                <a:gd name="connsiteY3" fmla="*/ 0 h 359846"/>
                <a:gd name="connsiteX0" fmla="*/ 165735 w 275372"/>
                <a:gd name="connsiteY0" fmla="*/ 291935 h 291935"/>
                <a:gd name="connsiteX1" fmla="*/ 1591 w 275372"/>
                <a:gd name="connsiteY1" fmla="*/ 123161 h 291935"/>
                <a:gd name="connsiteX2" fmla="*/ 69686 w 275372"/>
                <a:gd name="connsiteY2" fmla="*/ 25260 h 291935"/>
                <a:gd name="connsiteX3" fmla="*/ 275372 w 275372"/>
                <a:gd name="connsiteY3" fmla="*/ 0 h 291935"/>
                <a:gd name="connsiteX0" fmla="*/ 165735 w 275372"/>
                <a:gd name="connsiteY0" fmla="*/ 291935 h 291935"/>
                <a:gd name="connsiteX1" fmla="*/ 1591 w 275372"/>
                <a:gd name="connsiteY1" fmla="*/ 123161 h 291935"/>
                <a:gd name="connsiteX2" fmla="*/ 69686 w 275372"/>
                <a:gd name="connsiteY2" fmla="*/ 25260 h 291935"/>
                <a:gd name="connsiteX3" fmla="*/ 275372 w 275372"/>
                <a:gd name="connsiteY3" fmla="*/ 0 h 29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372" h="291935">
                  <a:moveTo>
                    <a:pt x="165735" y="291935"/>
                  </a:moveTo>
                  <a:cubicBezTo>
                    <a:pt x="19364" y="202292"/>
                    <a:pt x="10781" y="160848"/>
                    <a:pt x="1591" y="123161"/>
                  </a:cubicBezTo>
                  <a:cubicBezTo>
                    <a:pt x="-7599" y="85474"/>
                    <a:pt x="24056" y="45787"/>
                    <a:pt x="69686" y="25260"/>
                  </a:cubicBezTo>
                  <a:cubicBezTo>
                    <a:pt x="115316" y="4733"/>
                    <a:pt x="220944" y="0"/>
                    <a:pt x="275372" y="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499F184-D1B3-8B4A-AC49-FA3484630FAB}"/>
                </a:ext>
              </a:extLst>
            </p:cNvPr>
            <p:cNvSpPr/>
            <p:nvPr/>
          </p:nvSpPr>
          <p:spPr>
            <a:xfrm rot="16200000">
              <a:off x="4083267" y="5991535"/>
              <a:ext cx="283490" cy="388204"/>
            </a:xfrm>
            <a:custGeom>
              <a:avLst/>
              <a:gdLst>
                <a:gd name="connsiteX0" fmla="*/ 0 w 326571"/>
                <a:gd name="connsiteY0" fmla="*/ 168143 h 168143"/>
                <a:gd name="connsiteX1" fmla="*/ 65314 w 326571"/>
                <a:gd name="connsiteY1" fmla="*/ 15743 h 168143"/>
                <a:gd name="connsiteX2" fmla="*/ 250371 w 326571"/>
                <a:gd name="connsiteY2" fmla="*/ 4858 h 168143"/>
                <a:gd name="connsiteX3" fmla="*/ 326571 w 326571"/>
                <a:gd name="connsiteY3" fmla="*/ 15743 h 168143"/>
                <a:gd name="connsiteX0" fmla="*/ 0 w 326571"/>
                <a:gd name="connsiteY0" fmla="*/ 163689 h 163689"/>
                <a:gd name="connsiteX1" fmla="*/ 65314 w 326571"/>
                <a:gd name="connsiteY1" fmla="*/ 11289 h 163689"/>
                <a:gd name="connsiteX2" fmla="*/ 326571 w 326571"/>
                <a:gd name="connsiteY2" fmla="*/ 11289 h 163689"/>
                <a:gd name="connsiteX0" fmla="*/ 0 w 271000"/>
                <a:gd name="connsiteY0" fmla="*/ 167759 h 167759"/>
                <a:gd name="connsiteX1" fmla="*/ 65314 w 271000"/>
                <a:gd name="connsiteY1" fmla="*/ 15359 h 167759"/>
                <a:gd name="connsiteX2" fmla="*/ 271000 w 271000"/>
                <a:gd name="connsiteY2" fmla="*/ 5255 h 167759"/>
                <a:gd name="connsiteX0" fmla="*/ 0 w 260896"/>
                <a:gd name="connsiteY0" fmla="*/ 200182 h 200182"/>
                <a:gd name="connsiteX1" fmla="*/ 55210 w 260896"/>
                <a:gd name="connsiteY1" fmla="*/ 17471 h 200182"/>
                <a:gd name="connsiteX2" fmla="*/ 260896 w 260896"/>
                <a:gd name="connsiteY2" fmla="*/ 7367 h 200182"/>
                <a:gd name="connsiteX0" fmla="*/ 0 w 281104"/>
                <a:gd name="connsiteY0" fmla="*/ 211000 h 211000"/>
                <a:gd name="connsiteX1" fmla="*/ 75418 w 281104"/>
                <a:gd name="connsiteY1" fmla="*/ 18185 h 211000"/>
                <a:gd name="connsiteX2" fmla="*/ 281104 w 281104"/>
                <a:gd name="connsiteY2" fmla="*/ 8081 h 211000"/>
                <a:gd name="connsiteX0" fmla="*/ 0 w 281104"/>
                <a:gd name="connsiteY0" fmla="*/ 202919 h 202919"/>
                <a:gd name="connsiteX1" fmla="*/ 90574 w 281104"/>
                <a:gd name="connsiteY1" fmla="*/ 45468 h 202919"/>
                <a:gd name="connsiteX2" fmla="*/ 281104 w 281104"/>
                <a:gd name="connsiteY2" fmla="*/ 0 h 202919"/>
                <a:gd name="connsiteX0" fmla="*/ 0 w 281104"/>
                <a:gd name="connsiteY0" fmla="*/ 203885 h 203885"/>
                <a:gd name="connsiteX1" fmla="*/ 75418 w 281104"/>
                <a:gd name="connsiteY1" fmla="*/ 26226 h 203885"/>
                <a:gd name="connsiteX2" fmla="*/ 281104 w 281104"/>
                <a:gd name="connsiteY2" fmla="*/ 966 h 203885"/>
                <a:gd name="connsiteX0" fmla="*/ 0 w 265948"/>
                <a:gd name="connsiteY0" fmla="*/ 203885 h 203885"/>
                <a:gd name="connsiteX1" fmla="*/ 60262 w 265948"/>
                <a:gd name="connsiteY1" fmla="*/ 26226 h 203885"/>
                <a:gd name="connsiteX2" fmla="*/ 265948 w 265948"/>
                <a:gd name="connsiteY2" fmla="*/ 966 h 203885"/>
                <a:gd name="connsiteX0" fmla="*/ 0 w 265948"/>
                <a:gd name="connsiteY0" fmla="*/ 203885 h 203885"/>
                <a:gd name="connsiteX1" fmla="*/ 60262 w 265948"/>
                <a:gd name="connsiteY1" fmla="*/ 26226 h 203885"/>
                <a:gd name="connsiteX2" fmla="*/ 265948 w 265948"/>
                <a:gd name="connsiteY2" fmla="*/ 966 h 203885"/>
                <a:gd name="connsiteX0" fmla="*/ 0 w 271000"/>
                <a:gd name="connsiteY0" fmla="*/ 219666 h 219666"/>
                <a:gd name="connsiteX1" fmla="*/ 65314 w 271000"/>
                <a:gd name="connsiteY1" fmla="*/ 26851 h 219666"/>
                <a:gd name="connsiteX2" fmla="*/ 271000 w 271000"/>
                <a:gd name="connsiteY2" fmla="*/ 1591 h 219666"/>
                <a:gd name="connsiteX0" fmla="*/ 59923 w 210467"/>
                <a:gd name="connsiteY0" fmla="*/ 254643 h 254643"/>
                <a:gd name="connsiteX1" fmla="*/ 4781 w 210467"/>
                <a:gd name="connsiteY1" fmla="*/ 28519 h 254643"/>
                <a:gd name="connsiteX2" fmla="*/ 210467 w 210467"/>
                <a:gd name="connsiteY2" fmla="*/ 3259 h 254643"/>
                <a:gd name="connsiteX0" fmla="*/ 110202 w 260746"/>
                <a:gd name="connsiteY0" fmla="*/ 254643 h 254643"/>
                <a:gd name="connsiteX1" fmla="*/ 55060 w 260746"/>
                <a:gd name="connsiteY1" fmla="*/ 28519 h 254643"/>
                <a:gd name="connsiteX2" fmla="*/ 260746 w 260746"/>
                <a:gd name="connsiteY2" fmla="*/ 3259 h 254643"/>
                <a:gd name="connsiteX0" fmla="*/ 124828 w 275372"/>
                <a:gd name="connsiteY0" fmla="*/ 251384 h 251384"/>
                <a:gd name="connsiteX1" fmla="*/ 1591 w 275372"/>
                <a:gd name="connsiteY1" fmla="*/ 123161 h 251384"/>
                <a:gd name="connsiteX2" fmla="*/ 69686 w 275372"/>
                <a:gd name="connsiteY2" fmla="*/ 25260 h 251384"/>
                <a:gd name="connsiteX3" fmla="*/ 275372 w 275372"/>
                <a:gd name="connsiteY3" fmla="*/ 0 h 251384"/>
                <a:gd name="connsiteX0" fmla="*/ 156941 w 275372"/>
                <a:gd name="connsiteY0" fmla="*/ 286961 h 286961"/>
                <a:gd name="connsiteX1" fmla="*/ 1591 w 275372"/>
                <a:gd name="connsiteY1" fmla="*/ 123161 h 286961"/>
                <a:gd name="connsiteX2" fmla="*/ 69686 w 275372"/>
                <a:gd name="connsiteY2" fmla="*/ 25260 h 286961"/>
                <a:gd name="connsiteX3" fmla="*/ 275372 w 275372"/>
                <a:gd name="connsiteY3" fmla="*/ 0 h 286961"/>
                <a:gd name="connsiteX0" fmla="*/ 255014 w 275372"/>
                <a:gd name="connsiteY0" fmla="*/ 359846 h 359846"/>
                <a:gd name="connsiteX1" fmla="*/ 1591 w 275372"/>
                <a:gd name="connsiteY1" fmla="*/ 123161 h 359846"/>
                <a:gd name="connsiteX2" fmla="*/ 69686 w 275372"/>
                <a:gd name="connsiteY2" fmla="*/ 25260 h 359846"/>
                <a:gd name="connsiteX3" fmla="*/ 275372 w 275372"/>
                <a:gd name="connsiteY3" fmla="*/ 0 h 359846"/>
                <a:gd name="connsiteX0" fmla="*/ 165735 w 275372"/>
                <a:gd name="connsiteY0" fmla="*/ 291935 h 291935"/>
                <a:gd name="connsiteX1" fmla="*/ 1591 w 275372"/>
                <a:gd name="connsiteY1" fmla="*/ 123161 h 291935"/>
                <a:gd name="connsiteX2" fmla="*/ 69686 w 275372"/>
                <a:gd name="connsiteY2" fmla="*/ 25260 h 291935"/>
                <a:gd name="connsiteX3" fmla="*/ 275372 w 275372"/>
                <a:gd name="connsiteY3" fmla="*/ 0 h 291935"/>
                <a:gd name="connsiteX0" fmla="*/ 165735 w 275372"/>
                <a:gd name="connsiteY0" fmla="*/ 291935 h 291935"/>
                <a:gd name="connsiteX1" fmla="*/ 1591 w 275372"/>
                <a:gd name="connsiteY1" fmla="*/ 123161 h 291935"/>
                <a:gd name="connsiteX2" fmla="*/ 69686 w 275372"/>
                <a:gd name="connsiteY2" fmla="*/ 25260 h 291935"/>
                <a:gd name="connsiteX3" fmla="*/ 275372 w 275372"/>
                <a:gd name="connsiteY3" fmla="*/ 0 h 291935"/>
                <a:gd name="connsiteX0" fmla="*/ 146573 w 275372"/>
                <a:gd name="connsiteY0" fmla="*/ 408133 h 408133"/>
                <a:gd name="connsiteX1" fmla="*/ 1591 w 275372"/>
                <a:gd name="connsiteY1" fmla="*/ 123161 h 408133"/>
                <a:gd name="connsiteX2" fmla="*/ 69686 w 275372"/>
                <a:gd name="connsiteY2" fmla="*/ 25260 h 408133"/>
                <a:gd name="connsiteX3" fmla="*/ 275372 w 275372"/>
                <a:gd name="connsiteY3" fmla="*/ 0 h 408133"/>
                <a:gd name="connsiteX0" fmla="*/ 146573 w 275372"/>
                <a:gd name="connsiteY0" fmla="*/ 408133 h 408133"/>
                <a:gd name="connsiteX1" fmla="*/ 1591 w 275372"/>
                <a:gd name="connsiteY1" fmla="*/ 123161 h 408133"/>
                <a:gd name="connsiteX2" fmla="*/ 69686 w 275372"/>
                <a:gd name="connsiteY2" fmla="*/ 25260 h 408133"/>
                <a:gd name="connsiteX3" fmla="*/ 275372 w 275372"/>
                <a:gd name="connsiteY3" fmla="*/ 0 h 408133"/>
                <a:gd name="connsiteX0" fmla="*/ 127411 w 275372"/>
                <a:gd name="connsiteY0" fmla="*/ 387928 h 387928"/>
                <a:gd name="connsiteX1" fmla="*/ 1591 w 275372"/>
                <a:gd name="connsiteY1" fmla="*/ 123161 h 387928"/>
                <a:gd name="connsiteX2" fmla="*/ 69686 w 275372"/>
                <a:gd name="connsiteY2" fmla="*/ 25260 h 387928"/>
                <a:gd name="connsiteX3" fmla="*/ 275372 w 275372"/>
                <a:gd name="connsiteY3" fmla="*/ 0 h 387928"/>
                <a:gd name="connsiteX0" fmla="*/ 62928 w 210889"/>
                <a:gd name="connsiteY0" fmla="*/ 387928 h 387928"/>
                <a:gd name="connsiteX1" fmla="*/ 5203 w 210889"/>
                <a:gd name="connsiteY1" fmla="*/ 25260 h 387928"/>
                <a:gd name="connsiteX2" fmla="*/ 210889 w 210889"/>
                <a:gd name="connsiteY2" fmla="*/ 0 h 387928"/>
                <a:gd name="connsiteX0" fmla="*/ 62928 w 210889"/>
                <a:gd name="connsiteY0" fmla="*/ 397577 h 397577"/>
                <a:gd name="connsiteX1" fmla="*/ 5203 w 210889"/>
                <a:gd name="connsiteY1" fmla="*/ 34909 h 397577"/>
                <a:gd name="connsiteX2" fmla="*/ 210889 w 210889"/>
                <a:gd name="connsiteY2" fmla="*/ 9649 h 397577"/>
                <a:gd name="connsiteX0" fmla="*/ 109000 w 256961"/>
                <a:gd name="connsiteY0" fmla="*/ 391650 h 391650"/>
                <a:gd name="connsiteX1" fmla="*/ 3372 w 256961"/>
                <a:gd name="connsiteY1" fmla="*/ 109813 h 391650"/>
                <a:gd name="connsiteX2" fmla="*/ 256961 w 256961"/>
                <a:gd name="connsiteY2" fmla="*/ 3722 h 391650"/>
                <a:gd name="connsiteX0" fmla="*/ 106591 w 254552"/>
                <a:gd name="connsiteY0" fmla="*/ 392301 h 392301"/>
                <a:gd name="connsiteX1" fmla="*/ 963 w 254552"/>
                <a:gd name="connsiteY1" fmla="*/ 110464 h 392301"/>
                <a:gd name="connsiteX2" fmla="*/ 254552 w 254552"/>
                <a:gd name="connsiteY2" fmla="*/ 4373 h 392301"/>
                <a:gd name="connsiteX0" fmla="*/ 125613 w 273574"/>
                <a:gd name="connsiteY0" fmla="*/ 392112 h 392112"/>
                <a:gd name="connsiteX1" fmla="*/ 824 w 273574"/>
                <a:gd name="connsiteY1" fmla="*/ 115327 h 392112"/>
                <a:gd name="connsiteX2" fmla="*/ 273574 w 273574"/>
                <a:gd name="connsiteY2" fmla="*/ 4184 h 392112"/>
                <a:gd name="connsiteX0" fmla="*/ 106591 w 254552"/>
                <a:gd name="connsiteY0" fmla="*/ 392508 h 392508"/>
                <a:gd name="connsiteX1" fmla="*/ 963 w 254552"/>
                <a:gd name="connsiteY1" fmla="*/ 105619 h 392508"/>
                <a:gd name="connsiteX2" fmla="*/ 254552 w 254552"/>
                <a:gd name="connsiteY2" fmla="*/ 4580 h 392508"/>
                <a:gd name="connsiteX0" fmla="*/ 127292 w 275253"/>
                <a:gd name="connsiteY0" fmla="*/ 392508 h 392508"/>
                <a:gd name="connsiteX1" fmla="*/ 21664 w 275253"/>
                <a:gd name="connsiteY1" fmla="*/ 105619 h 392508"/>
                <a:gd name="connsiteX2" fmla="*/ 275253 w 275253"/>
                <a:gd name="connsiteY2" fmla="*/ 4580 h 392508"/>
                <a:gd name="connsiteX0" fmla="*/ 145946 w 293907"/>
                <a:gd name="connsiteY0" fmla="*/ 392735 h 392735"/>
                <a:gd name="connsiteX1" fmla="*/ 11575 w 293907"/>
                <a:gd name="connsiteY1" fmla="*/ 100796 h 392735"/>
                <a:gd name="connsiteX2" fmla="*/ 293907 w 293907"/>
                <a:gd name="connsiteY2" fmla="*/ 4807 h 392735"/>
                <a:gd name="connsiteX0" fmla="*/ 133067 w 281028"/>
                <a:gd name="connsiteY0" fmla="*/ 392509 h 392509"/>
                <a:gd name="connsiteX1" fmla="*/ 17857 w 281028"/>
                <a:gd name="connsiteY1" fmla="*/ 105625 h 392509"/>
                <a:gd name="connsiteX2" fmla="*/ 281028 w 281028"/>
                <a:gd name="connsiteY2" fmla="*/ 4581 h 392509"/>
                <a:gd name="connsiteX0" fmla="*/ 120846 w 268807"/>
                <a:gd name="connsiteY0" fmla="*/ 392509 h 392509"/>
                <a:gd name="connsiteX1" fmla="*/ 5636 w 268807"/>
                <a:gd name="connsiteY1" fmla="*/ 105625 h 392509"/>
                <a:gd name="connsiteX2" fmla="*/ 268807 w 268807"/>
                <a:gd name="connsiteY2" fmla="*/ 4581 h 392509"/>
                <a:gd name="connsiteX0" fmla="*/ 120846 w 268807"/>
                <a:gd name="connsiteY0" fmla="*/ 388204 h 388204"/>
                <a:gd name="connsiteX1" fmla="*/ 5636 w 268807"/>
                <a:gd name="connsiteY1" fmla="*/ 101320 h 388204"/>
                <a:gd name="connsiteX2" fmla="*/ 268807 w 268807"/>
                <a:gd name="connsiteY2" fmla="*/ 276 h 38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807" h="388204">
                  <a:moveTo>
                    <a:pt x="120846" y="388204"/>
                  </a:moveTo>
                  <a:cubicBezTo>
                    <a:pt x="-10937" y="156040"/>
                    <a:pt x="-6462" y="142055"/>
                    <a:pt x="5636" y="101320"/>
                  </a:cubicBezTo>
                  <a:cubicBezTo>
                    <a:pt x="17734" y="60585"/>
                    <a:pt x="37139" y="-4771"/>
                    <a:pt x="268807" y="27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FDA6C5-F619-8549-A15D-B479585B2D4C}"/>
              </a:ext>
            </a:extLst>
          </p:cNvPr>
          <p:cNvCxnSpPr/>
          <p:nvPr/>
        </p:nvCxnSpPr>
        <p:spPr>
          <a:xfrm flipV="1">
            <a:off x="7188902" y="3303965"/>
            <a:ext cx="0" cy="985127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2F6A03-83F5-6041-B91D-F9AE72F4848A}"/>
              </a:ext>
            </a:extLst>
          </p:cNvPr>
          <p:cNvSpPr txBox="1"/>
          <p:nvPr/>
        </p:nvSpPr>
        <p:spPr>
          <a:xfrm>
            <a:off x="7077759" y="4607364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Extrude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FE003-939A-CD48-90D5-590D277E731E}"/>
              </a:ext>
            </a:extLst>
          </p:cNvPr>
          <p:cNvSpPr txBox="1"/>
          <p:nvPr/>
        </p:nvSpPr>
        <p:spPr>
          <a:xfrm>
            <a:off x="5461273" y="5721515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sketch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D864B-EA54-1349-84AA-8E2822A57D40}"/>
              </a:ext>
            </a:extLst>
          </p:cNvPr>
          <p:cNvSpPr txBox="1"/>
          <p:nvPr/>
        </p:nvSpPr>
        <p:spPr>
          <a:xfrm>
            <a:off x="8316324" y="352204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RotatedExtrude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9FA60F-B12E-624A-89A7-EE12CF62EE73}"/>
              </a:ext>
            </a:extLst>
          </p:cNvPr>
          <p:cNvCxnSpPr>
            <a:cxnSpLocks/>
          </p:cNvCxnSpPr>
          <p:nvPr/>
        </p:nvCxnSpPr>
        <p:spPr>
          <a:xfrm flipH="1" flipV="1">
            <a:off x="8836674" y="2505759"/>
            <a:ext cx="1" cy="682854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B41F35D4-804B-9241-AD8F-A0248DC825F9}"/>
              </a:ext>
            </a:extLst>
          </p:cNvPr>
          <p:cNvSpPr/>
          <p:nvPr/>
        </p:nvSpPr>
        <p:spPr>
          <a:xfrm rot="21123418">
            <a:off x="8256791" y="1743156"/>
            <a:ext cx="601180" cy="344076"/>
          </a:xfrm>
          <a:prstGeom prst="arc">
            <a:avLst>
              <a:gd name="adj1" fmla="val 8795534"/>
              <a:gd name="adj2" fmla="val 0"/>
            </a:avLst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67F74F6-34F9-924F-A99C-F7AC152590EC}"/>
              </a:ext>
            </a:extLst>
          </p:cNvPr>
          <p:cNvSpPr/>
          <p:nvPr/>
        </p:nvSpPr>
        <p:spPr>
          <a:xfrm rot="884034">
            <a:off x="9997735" y="1643915"/>
            <a:ext cx="649189" cy="966409"/>
          </a:xfrm>
          <a:prstGeom prst="arc">
            <a:avLst>
              <a:gd name="adj1" fmla="val 8585615"/>
              <a:gd name="adj2" fmla="val 14992865"/>
            </a:avLst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D3B569-7E8D-974C-9CA0-26B15847860A}"/>
              </a:ext>
            </a:extLst>
          </p:cNvPr>
          <p:cNvSpPr txBox="1"/>
          <p:nvPr/>
        </p:nvSpPr>
        <p:spPr>
          <a:xfrm>
            <a:off x="9868409" y="2507626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Pipe</a:t>
            </a:r>
          </a:p>
          <a:p>
            <a:r>
              <a:rPr lang="en-US" dirty="0">
                <a:solidFill>
                  <a:schemeClr val="bg1"/>
                </a:solidFill>
              </a:rPr>
              <a:t>(sweep along spline)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5F3DB-4552-F947-BDA0-0AE86F4ABB50}"/>
              </a:ext>
            </a:extLst>
          </p:cNvPr>
          <p:cNvSpPr txBox="1"/>
          <p:nvPr/>
        </p:nvSpPr>
        <p:spPr>
          <a:xfrm>
            <a:off x="4808297" y="361186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8C7F9-9ABE-D343-B4C8-EFF282B2FC09}"/>
              </a:ext>
            </a:extLst>
          </p:cNvPr>
          <p:cNvSpPr txBox="1"/>
          <p:nvPr/>
        </p:nvSpPr>
        <p:spPr>
          <a:xfrm>
            <a:off x="1570565" y="5300535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Revolve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45A656A-8365-994A-ADB2-8F946190D914}"/>
              </a:ext>
            </a:extLst>
          </p:cNvPr>
          <p:cNvSpPr/>
          <p:nvPr/>
        </p:nvSpPr>
        <p:spPr>
          <a:xfrm>
            <a:off x="2678396" y="3606080"/>
            <a:ext cx="692727" cy="1185950"/>
          </a:xfrm>
          <a:custGeom>
            <a:avLst/>
            <a:gdLst>
              <a:gd name="connsiteX0" fmla="*/ 0 w 692727"/>
              <a:gd name="connsiteY0" fmla="*/ 720437 h 1185950"/>
              <a:gd name="connsiteX1" fmla="*/ 55418 w 692727"/>
              <a:gd name="connsiteY1" fmla="*/ 22168 h 1185950"/>
              <a:gd name="connsiteX2" fmla="*/ 110836 w 692727"/>
              <a:gd name="connsiteY2" fmla="*/ 0 h 1185950"/>
              <a:gd name="connsiteX3" fmla="*/ 199505 w 692727"/>
              <a:gd name="connsiteY3" fmla="*/ 77586 h 1185950"/>
              <a:gd name="connsiteX4" fmla="*/ 692727 w 692727"/>
              <a:gd name="connsiteY4" fmla="*/ 1141615 h 1185950"/>
              <a:gd name="connsiteX5" fmla="*/ 648393 w 692727"/>
              <a:gd name="connsiteY5" fmla="*/ 1185950 h 1185950"/>
              <a:gd name="connsiteX6" fmla="*/ 60960 w 692727"/>
              <a:gd name="connsiteY6" fmla="*/ 781397 h 1185950"/>
              <a:gd name="connsiteX7" fmla="*/ 0 w 692727"/>
              <a:gd name="connsiteY7" fmla="*/ 720437 h 11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" h="1185950">
                <a:moveTo>
                  <a:pt x="0" y="720437"/>
                </a:moveTo>
                <a:lnTo>
                  <a:pt x="55418" y="22168"/>
                </a:lnTo>
                <a:lnTo>
                  <a:pt x="110836" y="0"/>
                </a:lnTo>
                <a:lnTo>
                  <a:pt x="199505" y="77586"/>
                </a:lnTo>
                <a:lnTo>
                  <a:pt x="692727" y="1141615"/>
                </a:lnTo>
                <a:lnTo>
                  <a:pt x="648393" y="1185950"/>
                </a:lnTo>
                <a:lnTo>
                  <a:pt x="60960" y="781397"/>
                </a:lnTo>
                <a:lnTo>
                  <a:pt x="0" y="720437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E78A91C-3DB8-1B49-AFAB-AF91C4275544}"/>
              </a:ext>
            </a:extLst>
          </p:cNvPr>
          <p:cNvSpPr/>
          <p:nvPr/>
        </p:nvSpPr>
        <p:spPr>
          <a:xfrm rot="21123418">
            <a:off x="2056326" y="3331551"/>
            <a:ext cx="601180" cy="344076"/>
          </a:xfrm>
          <a:prstGeom prst="arc">
            <a:avLst>
              <a:gd name="adj1" fmla="val 1654838"/>
              <a:gd name="adj2" fmla="val 0"/>
            </a:avLst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Deleu</dc:creator>
  <cp:lastModifiedBy>Raymond Deleu</cp:lastModifiedBy>
  <cp:revision>5</cp:revision>
  <dcterms:created xsi:type="dcterms:W3CDTF">2021-05-18T07:28:31Z</dcterms:created>
  <dcterms:modified xsi:type="dcterms:W3CDTF">2021-05-18T08:14:34Z</dcterms:modified>
</cp:coreProperties>
</file>