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20"/>
  </p:normalViewPr>
  <p:slideViewPr>
    <p:cSldViewPr snapToGrid="0" snapToObjects="1">
      <p:cViewPr>
        <p:scale>
          <a:sx n="224" d="100"/>
          <a:sy n="224" d="100"/>
        </p:scale>
        <p:origin x="144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BAD0-52A5-0D4C-A404-027A283EE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C8895-2CB2-084B-A3EF-24E52AEE2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81C91-BFAC-C24A-BA1D-7256E21E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15AF-4F4F-E345-BC9A-77689E1846D6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5E890-A4C9-6649-9F6E-8A4261526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4433C-E494-0D41-8005-6B60AC0D8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AC85-ACDF-DA49-A007-FBB66915F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3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1F5F8-A03B-434A-BE13-1AE2EA95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83C81-BA0A-384E-BD00-9C4AD1580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F9AC3-BE2F-4F47-AD5E-BD91E96F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15AF-4F4F-E345-BC9A-77689E1846D6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A9E00-4EAE-174C-A1C5-00C39FE08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C0364-9CDC-434E-AD7F-B5ECA5008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AC85-ACDF-DA49-A007-FBB66915F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8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D27D8C-71B7-9F49-AF25-0A970A327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932FE-464B-E042-A3B8-0BD338056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FAA28-9D19-974A-BB8F-95DF2FB7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15AF-4F4F-E345-BC9A-77689E1846D6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181D2-F005-BC42-B142-01CFE500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398F7-690A-B54C-B897-F127B9AAB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AC85-ACDF-DA49-A007-FBB66915F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8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3F128-6739-6443-9574-39A1F9B6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ADA25-9892-8245-9962-86B73900D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19AA8-6025-EF4B-B959-CEF0F87D2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15AF-4F4F-E345-BC9A-77689E1846D6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8FD48-89FE-9F4B-9CFA-9AA79ED79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FF6B7-9456-0547-B145-D306043B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AC85-ACDF-DA49-A007-FBB66915F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1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8654-2814-4948-A678-FC47168F2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59985-94DA-F14E-94E0-187513180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5DE07-1EAD-4347-BBBC-85469CEF7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15AF-4F4F-E345-BC9A-77689E1846D6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EA189-6222-0342-B88C-BC27E3090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6D994-1D8E-0844-B3D2-F36632BA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AC85-ACDF-DA49-A007-FBB66915F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9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CB700-1FD1-1843-BC1A-01672A2E5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964AC-99EE-B04A-B65F-C33261377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3FFA2-A72C-834D-B642-A0958A0D3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8972F-B7AB-144B-AE18-7EC10615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15AF-4F4F-E345-BC9A-77689E1846D6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D6CE3-9D91-A84D-8D22-3F7F28DF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3D4CF-853B-0B4D-ADA0-F803FFCF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AC85-ACDF-DA49-A007-FBB66915F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94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B874-ECFA-6842-B525-2BA7E0F61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223F1-1027-1C4E-88BA-86F68F776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66BCC-CC40-2E48-91FC-CD65B44E8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A5CBD-88E6-0742-A4BE-0BBB6BD67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15915B-F284-C84E-851D-10CA47EC0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84DCB-D937-A549-889A-0EF191C9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15AF-4F4F-E345-BC9A-77689E1846D6}" type="datetimeFigureOut">
              <a:rPr lang="en-US" smtClean="0"/>
              <a:t>6/4/21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10D725-1037-6945-BAC3-D77E8FAB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0918BC-777F-384C-85F3-19C8A818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AC85-ACDF-DA49-A007-FBB66915F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5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90CFC-7536-0E47-B66A-757F7F06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A0C7F-FD13-214C-B686-100A2C95F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15AF-4F4F-E345-BC9A-77689E1846D6}" type="datetimeFigureOut">
              <a:rPr lang="en-US" smtClean="0"/>
              <a:t>6/4/21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E44A4-2F4E-A449-B28B-AE4D8729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6B7E3-5D7C-624A-B733-7EE34996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AC85-ACDF-DA49-A007-FBB66915F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0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B33FE5-3C78-B147-BC84-05837A49E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15AF-4F4F-E345-BC9A-77689E1846D6}" type="datetimeFigureOut">
              <a:rPr lang="en-US" smtClean="0"/>
              <a:t>6/4/21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6D71FE-8C28-9A4D-974C-0DE223228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38F9B-E022-4F41-AAC5-5956F23E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AC85-ACDF-DA49-A007-FBB66915F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D71FE-F7F4-6E4C-8679-30E7FB3A1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DE470-E9A3-674C-83AB-5EB1308BD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9BB50-301D-7D4E-9BBB-0025D5F4C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40630-CFA7-FD46-AC46-47E53EDB4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15AF-4F4F-E345-BC9A-77689E1846D6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81AD5-0A38-704F-86B8-396E62D3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9BF77-71F6-F643-9AC1-C667D32B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AC85-ACDF-DA49-A007-FBB66915F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7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E7DB-C442-BE42-8950-1FE5B74E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90D0D0-6979-4741-8574-7F29CCD86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3ADC9-5DA2-2849-A599-9F6A98242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FD85E-D9B1-FF4C-A340-B457FE9AE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A15AF-4F4F-E345-BC9A-77689E1846D6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FC1F6-A1C1-1643-A5C1-1448C488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A6FFB-5F18-E943-B177-C58E1F6F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AAC85-ACDF-DA49-A007-FBB66915F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1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F1804A-134B-F945-81B8-382A58A29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C9B48-2DFC-DE46-AC62-0C0676A85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0A9C6-4C08-4348-A61F-542472ABF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A15AF-4F4F-E345-BC9A-77689E1846D6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5E924-FB46-1242-8B85-01B90DF4A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6867F-6ACF-1843-ACAC-237BD2D50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AAC85-ACDF-DA49-A007-FBB66915F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2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B1735DF-25C7-9545-A339-65713CB97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64" y="24865"/>
            <a:ext cx="10731500" cy="6845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EC69A4-841D-8D47-BD9A-92B6DD0742BE}"/>
              </a:ext>
            </a:extLst>
          </p:cNvPr>
          <p:cNvSpPr txBox="1"/>
          <p:nvPr/>
        </p:nvSpPr>
        <p:spPr>
          <a:xfrm>
            <a:off x="2223335" y="4069065"/>
            <a:ext cx="781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Ellipse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8848E-D417-8448-A7ED-B962A094B23F}"/>
              </a:ext>
            </a:extLst>
          </p:cNvPr>
          <p:cNvSpPr txBox="1"/>
          <p:nvPr/>
        </p:nvSpPr>
        <p:spPr>
          <a:xfrm>
            <a:off x="8234298" y="3059667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BSpline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D6B0E-5D75-0E45-B969-DA6DBB73F75B}"/>
              </a:ext>
            </a:extLst>
          </p:cNvPr>
          <p:cNvSpPr txBox="1"/>
          <p:nvPr/>
        </p:nvSpPr>
        <p:spPr>
          <a:xfrm>
            <a:off x="1395286" y="1241026"/>
            <a:ext cx="681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40FF"/>
                </a:solidFill>
              </a:rPr>
              <a:t>ymax</a:t>
            </a:r>
            <a:endParaRPr lang="en-US" dirty="0">
              <a:solidFill>
                <a:srgbClr val="FF40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BAC396-C69C-264B-9397-6C881D80B440}"/>
              </a:ext>
            </a:extLst>
          </p:cNvPr>
          <p:cNvSpPr txBox="1"/>
          <p:nvPr/>
        </p:nvSpPr>
        <p:spPr>
          <a:xfrm rot="19058893">
            <a:off x="3620832" y="1198841"/>
            <a:ext cx="676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40FF"/>
                </a:solidFill>
              </a:rPr>
              <a:t>xmax</a:t>
            </a:r>
            <a:endParaRPr lang="en-US" dirty="0">
              <a:solidFill>
                <a:srgbClr val="FF40FF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B25668-57D7-2548-9348-18DD05F33924}"/>
              </a:ext>
            </a:extLst>
          </p:cNvPr>
          <p:cNvCxnSpPr>
            <a:cxnSpLocks/>
          </p:cNvCxnSpPr>
          <p:nvPr/>
        </p:nvCxnSpPr>
        <p:spPr>
          <a:xfrm flipV="1">
            <a:off x="2518219" y="1610357"/>
            <a:ext cx="0" cy="1818642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AB5901-DE94-A64C-94FA-ED11809361F8}"/>
              </a:ext>
            </a:extLst>
          </p:cNvPr>
          <p:cNvCxnSpPr>
            <a:cxnSpLocks/>
          </p:cNvCxnSpPr>
          <p:nvPr/>
        </p:nvCxnSpPr>
        <p:spPr>
          <a:xfrm>
            <a:off x="2647143" y="3502152"/>
            <a:ext cx="853341" cy="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8B58BB-6693-A445-8F35-20C483376AE6}"/>
              </a:ext>
            </a:extLst>
          </p:cNvPr>
          <p:cNvSpPr txBox="1"/>
          <p:nvPr/>
        </p:nvSpPr>
        <p:spPr>
          <a:xfrm>
            <a:off x="5094017" y="1014175"/>
            <a:ext cx="13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40FF"/>
                </a:solidFill>
              </a:rPr>
              <a:t>ymax</a:t>
            </a:r>
            <a:r>
              <a:rPr lang="en-US" dirty="0">
                <a:solidFill>
                  <a:srgbClr val="FF40FF"/>
                </a:solidFill>
              </a:rPr>
              <a:t> * 1.25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C2B432-AEBE-E745-908F-39A0DFA894FA}"/>
              </a:ext>
            </a:extLst>
          </p:cNvPr>
          <p:cNvSpPr txBox="1"/>
          <p:nvPr/>
        </p:nvSpPr>
        <p:spPr>
          <a:xfrm>
            <a:off x="746736" y="2057455"/>
            <a:ext cx="14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40FF"/>
                </a:solidFill>
              </a:rPr>
              <a:t>0.5522*</a:t>
            </a:r>
            <a:r>
              <a:rPr lang="en-US" dirty="0" err="1">
                <a:solidFill>
                  <a:srgbClr val="FF40FF"/>
                </a:solidFill>
              </a:rPr>
              <a:t>ymax</a:t>
            </a:r>
            <a:endParaRPr lang="en-US" dirty="0">
              <a:solidFill>
                <a:srgbClr val="FF40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B546D8-EF3B-3645-B6F4-868A98C98EB6}"/>
              </a:ext>
            </a:extLst>
          </p:cNvPr>
          <p:cNvSpPr txBox="1"/>
          <p:nvPr/>
        </p:nvSpPr>
        <p:spPr>
          <a:xfrm rot="18990818">
            <a:off x="3066756" y="847461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40FF"/>
                </a:solidFill>
              </a:rPr>
              <a:t>0.5522*</a:t>
            </a:r>
            <a:r>
              <a:rPr lang="en-US" dirty="0" err="1">
                <a:solidFill>
                  <a:srgbClr val="FF40FF"/>
                </a:solidFill>
              </a:rPr>
              <a:t>xmax</a:t>
            </a:r>
            <a:endParaRPr lang="en-US" dirty="0">
              <a:solidFill>
                <a:srgbClr val="FF40FF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2F7B5C-1CCD-CA42-9694-C770D672B938}"/>
              </a:ext>
            </a:extLst>
          </p:cNvPr>
          <p:cNvCxnSpPr>
            <a:cxnSpLocks/>
          </p:cNvCxnSpPr>
          <p:nvPr/>
        </p:nvCxnSpPr>
        <p:spPr>
          <a:xfrm>
            <a:off x="1077686" y="2426787"/>
            <a:ext cx="2291299" cy="0"/>
          </a:xfrm>
          <a:prstGeom prst="line">
            <a:avLst/>
          </a:prstGeom>
          <a:ln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69A74C-D7D2-844E-B67E-997DA579D793}"/>
              </a:ext>
            </a:extLst>
          </p:cNvPr>
          <p:cNvCxnSpPr>
            <a:cxnSpLocks/>
          </p:cNvCxnSpPr>
          <p:nvPr/>
        </p:nvCxnSpPr>
        <p:spPr>
          <a:xfrm>
            <a:off x="3271014" y="1709057"/>
            <a:ext cx="0" cy="1719943"/>
          </a:xfrm>
          <a:prstGeom prst="line">
            <a:avLst/>
          </a:prstGeom>
          <a:ln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13FEF6-7AC8-9347-B5D1-806D40790858}"/>
              </a:ext>
            </a:extLst>
          </p:cNvPr>
          <p:cNvCxnSpPr>
            <a:cxnSpLocks/>
          </p:cNvCxnSpPr>
          <p:nvPr/>
        </p:nvCxnSpPr>
        <p:spPr>
          <a:xfrm>
            <a:off x="3679046" y="1659707"/>
            <a:ext cx="0" cy="1719943"/>
          </a:xfrm>
          <a:prstGeom prst="line">
            <a:avLst/>
          </a:prstGeom>
          <a:ln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28330B9-58D1-8643-A63B-DCA2244EB973}"/>
              </a:ext>
            </a:extLst>
          </p:cNvPr>
          <p:cNvSpPr txBox="1"/>
          <p:nvPr/>
        </p:nvSpPr>
        <p:spPr>
          <a:xfrm>
            <a:off x="2590343" y="2640396"/>
            <a:ext cx="889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Bezier</a:t>
            </a:r>
          </a:p>
          <a:p>
            <a:r>
              <a:rPr lang="en-US" dirty="0"/>
              <a:t>quarter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42AAE84-410A-7B48-B553-68CE0E69F0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58" t="4462" r="12596" b="3234"/>
          <a:stretch/>
        </p:blipFill>
        <p:spPr>
          <a:xfrm>
            <a:off x="4450218" y="448681"/>
            <a:ext cx="2439012" cy="5861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6BA3A3-8903-2D49-9B30-5235D658F9DE}"/>
              </a:ext>
            </a:extLst>
          </p:cNvPr>
          <p:cNvSpPr txBox="1"/>
          <p:nvPr/>
        </p:nvSpPr>
        <p:spPr>
          <a:xfrm>
            <a:off x="5335012" y="3792066"/>
            <a:ext cx="762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Bezier</a:t>
            </a:r>
          </a:p>
          <a:p>
            <a:r>
              <a:rPr lang="en-US" dirty="0"/>
              <a:t>full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E53D71-FE4B-754D-AF72-F9C05CACEB39}"/>
              </a:ext>
            </a:extLst>
          </p:cNvPr>
          <p:cNvSpPr txBox="1"/>
          <p:nvPr/>
        </p:nvSpPr>
        <p:spPr>
          <a:xfrm>
            <a:off x="5397918" y="2308500"/>
            <a:ext cx="762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Bezier</a:t>
            </a:r>
          </a:p>
          <a:p>
            <a:r>
              <a:rPr lang="en-US" dirty="0"/>
              <a:t>half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98B0F8-7212-7D42-9101-3690CAD25FF2}"/>
              </a:ext>
            </a:extLst>
          </p:cNvPr>
          <p:cNvSpPr txBox="1"/>
          <p:nvPr/>
        </p:nvSpPr>
        <p:spPr>
          <a:xfrm>
            <a:off x="6435721" y="871694"/>
            <a:ext cx="13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40FF"/>
                </a:solidFill>
              </a:rPr>
              <a:t>ymax</a:t>
            </a:r>
            <a:r>
              <a:rPr lang="en-US" dirty="0">
                <a:solidFill>
                  <a:srgbClr val="FF40FF"/>
                </a:solidFill>
              </a:rPr>
              <a:t> * 1.25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0A95144-708A-F64A-BBDA-BAB495DAC157}"/>
              </a:ext>
            </a:extLst>
          </p:cNvPr>
          <p:cNvCxnSpPr>
            <a:cxnSpLocks/>
          </p:cNvCxnSpPr>
          <p:nvPr/>
        </p:nvCxnSpPr>
        <p:spPr>
          <a:xfrm>
            <a:off x="5296041" y="1241026"/>
            <a:ext cx="2257698" cy="0"/>
          </a:xfrm>
          <a:prstGeom prst="line">
            <a:avLst/>
          </a:prstGeom>
          <a:ln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F85BCF-3902-D841-B424-8F2A4043E13B}"/>
              </a:ext>
            </a:extLst>
          </p:cNvPr>
          <p:cNvCxnSpPr>
            <a:cxnSpLocks/>
          </p:cNvCxnSpPr>
          <p:nvPr/>
        </p:nvCxnSpPr>
        <p:spPr>
          <a:xfrm flipV="1">
            <a:off x="1426029" y="1561863"/>
            <a:ext cx="8393832" cy="48495"/>
          </a:xfrm>
          <a:prstGeom prst="line">
            <a:avLst/>
          </a:prstGeom>
          <a:ln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6B1DC13-6C0A-D540-AD7E-0B1C32337C6D}"/>
              </a:ext>
            </a:extLst>
          </p:cNvPr>
          <p:cNvCxnSpPr>
            <a:cxnSpLocks/>
          </p:cNvCxnSpPr>
          <p:nvPr/>
        </p:nvCxnSpPr>
        <p:spPr>
          <a:xfrm>
            <a:off x="4911278" y="2199916"/>
            <a:ext cx="2642461" cy="0"/>
          </a:xfrm>
          <a:prstGeom prst="line">
            <a:avLst/>
          </a:prstGeom>
          <a:ln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6387DD1-AF91-0045-907E-5295B8CD3CE5}"/>
              </a:ext>
            </a:extLst>
          </p:cNvPr>
          <p:cNvSpPr txBox="1"/>
          <p:nvPr/>
        </p:nvSpPr>
        <p:spPr>
          <a:xfrm>
            <a:off x="6475771" y="1747777"/>
            <a:ext cx="13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40FF"/>
                </a:solidFill>
              </a:rPr>
              <a:t>ymax</a:t>
            </a:r>
            <a:r>
              <a:rPr lang="en-US" dirty="0">
                <a:solidFill>
                  <a:srgbClr val="FF40FF"/>
                </a:solidFill>
              </a:rPr>
              <a:t> * 0.69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3032012-93A6-EC4F-8106-7B7BC336DECF}"/>
              </a:ext>
            </a:extLst>
          </p:cNvPr>
          <p:cNvCxnSpPr>
            <a:cxnSpLocks/>
          </p:cNvCxnSpPr>
          <p:nvPr/>
        </p:nvCxnSpPr>
        <p:spPr>
          <a:xfrm>
            <a:off x="4802641" y="2241341"/>
            <a:ext cx="0" cy="2375315"/>
          </a:xfrm>
          <a:prstGeom prst="line">
            <a:avLst/>
          </a:prstGeom>
          <a:ln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67DE4F9-EBEC-FA4C-AD9E-F0D3F57AA248}"/>
              </a:ext>
            </a:extLst>
          </p:cNvPr>
          <p:cNvCxnSpPr>
            <a:cxnSpLocks/>
          </p:cNvCxnSpPr>
          <p:nvPr/>
        </p:nvCxnSpPr>
        <p:spPr>
          <a:xfrm>
            <a:off x="6590738" y="2199916"/>
            <a:ext cx="0" cy="2375315"/>
          </a:xfrm>
          <a:prstGeom prst="line">
            <a:avLst/>
          </a:prstGeom>
          <a:ln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898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25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Raymond Deleu</dc:creator>
  <cp:lastModifiedBy>Raymond Deleu</cp:lastModifiedBy>
  <cp:revision>3</cp:revision>
  <dcterms:created xsi:type="dcterms:W3CDTF">2021-06-04T16:03:24Z</dcterms:created>
  <dcterms:modified xsi:type="dcterms:W3CDTF">2021-06-04T16:34:17Z</dcterms:modified>
</cp:coreProperties>
</file>