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37A0D2-A186-442A-9307-220B448B516A}" v="70" dt="2021-06-13T22:11:56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>
        <p:scale>
          <a:sx n="75" d="100"/>
          <a:sy n="75" d="100"/>
        </p:scale>
        <p:origin x="1166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ond Deleu" userId="068f976be0c9fe56" providerId="LiveId" clId="{8B37A0D2-A186-442A-9307-220B448B516A}"/>
    <pc:docChg chg="undo custSel addSld delSld modSld">
      <pc:chgData name="Raymond Deleu" userId="068f976be0c9fe56" providerId="LiveId" clId="{8B37A0D2-A186-442A-9307-220B448B516A}" dt="2021-06-13T22:13:06.315" v="702" actId="478"/>
      <pc:docMkLst>
        <pc:docMk/>
      </pc:docMkLst>
      <pc:sldChg chg="addSp delSp modSp new mod">
        <pc:chgData name="Raymond Deleu" userId="068f976be0c9fe56" providerId="LiveId" clId="{8B37A0D2-A186-442A-9307-220B448B516A}" dt="2021-06-12T21:23:57.036" v="212"/>
        <pc:sldMkLst>
          <pc:docMk/>
          <pc:sldMk cId="3613501520" sldId="257"/>
        </pc:sldMkLst>
        <pc:spChg chg="add mod">
          <ac:chgData name="Raymond Deleu" userId="068f976be0c9fe56" providerId="LiveId" clId="{8B37A0D2-A186-442A-9307-220B448B516A}" dt="2021-06-12T21:12:15.167" v="122" actId="1076"/>
          <ac:spMkLst>
            <pc:docMk/>
            <pc:sldMk cId="3613501520" sldId="257"/>
            <ac:spMk id="2" creationId="{716D9C6B-258B-4B75-903C-000779857DED}"/>
          </ac:spMkLst>
        </pc:spChg>
        <pc:spChg chg="add mod">
          <ac:chgData name="Raymond Deleu" userId="068f976be0c9fe56" providerId="LiveId" clId="{8B37A0D2-A186-442A-9307-220B448B516A}" dt="2021-06-12T21:14:45.003" v="143" actId="108"/>
          <ac:spMkLst>
            <pc:docMk/>
            <pc:sldMk cId="3613501520" sldId="257"/>
            <ac:spMk id="3" creationId="{3B6036A9-D266-474F-AE35-7EBE02E705A1}"/>
          </ac:spMkLst>
        </pc:spChg>
        <pc:spChg chg="add del mod">
          <ac:chgData name="Raymond Deleu" userId="068f976be0c9fe56" providerId="LiveId" clId="{8B37A0D2-A186-442A-9307-220B448B516A}" dt="2021-06-12T21:09:20.632" v="87" actId="478"/>
          <ac:spMkLst>
            <pc:docMk/>
            <pc:sldMk cId="3613501520" sldId="257"/>
            <ac:spMk id="13" creationId="{613B601B-7684-4A43-93EB-1FF2FB7DB21C}"/>
          </ac:spMkLst>
        </pc:spChg>
        <pc:spChg chg="add mod">
          <ac:chgData name="Raymond Deleu" userId="068f976be0c9fe56" providerId="LiveId" clId="{8B37A0D2-A186-442A-9307-220B448B516A}" dt="2021-06-12T21:12:15.167" v="122" actId="1076"/>
          <ac:spMkLst>
            <pc:docMk/>
            <pc:sldMk cId="3613501520" sldId="257"/>
            <ac:spMk id="14" creationId="{329F4CD2-A791-4B79-90E4-9E3F289FD9E1}"/>
          </ac:spMkLst>
        </pc:spChg>
        <pc:spChg chg="add mod">
          <ac:chgData name="Raymond Deleu" userId="068f976be0c9fe56" providerId="LiveId" clId="{8B37A0D2-A186-442A-9307-220B448B516A}" dt="2021-06-12T21:16:35.586" v="159" actId="207"/>
          <ac:spMkLst>
            <pc:docMk/>
            <pc:sldMk cId="3613501520" sldId="257"/>
            <ac:spMk id="15" creationId="{A341C8A6-A30B-4554-A829-A12FE703E510}"/>
          </ac:spMkLst>
        </pc:spChg>
        <pc:spChg chg="add mod">
          <ac:chgData name="Raymond Deleu" userId="068f976be0c9fe56" providerId="LiveId" clId="{8B37A0D2-A186-442A-9307-220B448B516A}" dt="2021-06-12T21:14:24.969" v="141" actId="208"/>
          <ac:spMkLst>
            <pc:docMk/>
            <pc:sldMk cId="3613501520" sldId="257"/>
            <ac:spMk id="16" creationId="{FDC7BDFC-A8C3-431F-88BF-5E4B8953C09A}"/>
          </ac:spMkLst>
        </pc:spChg>
        <pc:spChg chg="add mod">
          <ac:chgData name="Raymond Deleu" userId="068f976be0c9fe56" providerId="LiveId" clId="{8B37A0D2-A186-442A-9307-220B448B516A}" dt="2021-06-12T21:14:40.911" v="142" actId="108"/>
          <ac:spMkLst>
            <pc:docMk/>
            <pc:sldMk cId="3613501520" sldId="257"/>
            <ac:spMk id="17" creationId="{349E3BC3-B55C-43BE-96D6-A659C3A79F63}"/>
          </ac:spMkLst>
        </pc:spChg>
        <pc:spChg chg="add mod">
          <ac:chgData name="Raymond Deleu" userId="068f976be0c9fe56" providerId="LiveId" clId="{8B37A0D2-A186-442A-9307-220B448B516A}" dt="2021-06-12T21:12:15.167" v="122" actId="1076"/>
          <ac:spMkLst>
            <pc:docMk/>
            <pc:sldMk cId="3613501520" sldId="257"/>
            <ac:spMk id="19" creationId="{2ABE61D8-625D-4BED-8875-35E91D637482}"/>
          </ac:spMkLst>
        </pc:spChg>
        <pc:spChg chg="add mod">
          <ac:chgData name="Raymond Deleu" userId="068f976be0c9fe56" providerId="LiveId" clId="{8B37A0D2-A186-442A-9307-220B448B516A}" dt="2021-06-12T21:16:28.403" v="157" actId="207"/>
          <ac:spMkLst>
            <pc:docMk/>
            <pc:sldMk cId="3613501520" sldId="257"/>
            <ac:spMk id="20" creationId="{8070338C-43BF-4BEB-9667-C1CDA79E3E5E}"/>
          </ac:spMkLst>
        </pc:spChg>
        <pc:spChg chg="add mod">
          <ac:chgData name="Raymond Deleu" userId="068f976be0c9fe56" providerId="LiveId" clId="{8B37A0D2-A186-442A-9307-220B448B516A}" dt="2021-06-12T21:16:31.618" v="158" actId="207"/>
          <ac:spMkLst>
            <pc:docMk/>
            <pc:sldMk cId="3613501520" sldId="257"/>
            <ac:spMk id="23" creationId="{C2F666CD-7DA4-4AB0-853E-E4A833D7B1A4}"/>
          </ac:spMkLst>
        </pc:spChg>
        <pc:spChg chg="add mod">
          <ac:chgData name="Raymond Deleu" userId="068f976be0c9fe56" providerId="LiveId" clId="{8B37A0D2-A186-442A-9307-220B448B516A}" dt="2021-06-12T21:23:16.092" v="206" actId="108"/>
          <ac:spMkLst>
            <pc:docMk/>
            <pc:sldMk cId="3613501520" sldId="257"/>
            <ac:spMk id="24" creationId="{332F7D04-3BCC-4AA7-A037-8135206946C9}"/>
          </ac:spMkLst>
        </pc:spChg>
        <pc:spChg chg="add mod">
          <ac:chgData name="Raymond Deleu" userId="068f976be0c9fe56" providerId="LiveId" clId="{8B37A0D2-A186-442A-9307-220B448B516A}" dt="2021-06-12T21:13:17.889" v="135" actId="20577"/>
          <ac:spMkLst>
            <pc:docMk/>
            <pc:sldMk cId="3613501520" sldId="257"/>
            <ac:spMk id="27" creationId="{6A181768-2D05-41C7-998C-FC461ADD769B}"/>
          </ac:spMkLst>
        </pc:spChg>
        <pc:spChg chg="add mod">
          <ac:chgData name="Raymond Deleu" userId="068f976be0c9fe56" providerId="LiveId" clId="{8B37A0D2-A186-442A-9307-220B448B516A}" dt="2021-06-12T21:13:06.862" v="133" actId="20577"/>
          <ac:spMkLst>
            <pc:docMk/>
            <pc:sldMk cId="3613501520" sldId="257"/>
            <ac:spMk id="28" creationId="{BBAFC4D9-12F0-49AC-BA30-B2246CCC073C}"/>
          </ac:spMkLst>
        </pc:spChg>
        <pc:cxnChg chg="add mod">
          <ac:chgData name="Raymond Deleu" userId="068f976be0c9fe56" providerId="LiveId" clId="{8B37A0D2-A186-442A-9307-220B448B516A}" dt="2021-06-12T21:23:07.300" v="204"/>
          <ac:cxnSpMkLst>
            <pc:docMk/>
            <pc:sldMk cId="3613501520" sldId="257"/>
            <ac:cxnSpMk id="5" creationId="{AE6CFE6D-462C-4006-B1B3-786E34D5C894}"/>
          </ac:cxnSpMkLst>
        </pc:cxnChg>
        <pc:cxnChg chg="add mod">
          <ac:chgData name="Raymond Deleu" userId="068f976be0c9fe56" providerId="LiveId" clId="{8B37A0D2-A186-442A-9307-220B448B516A}" dt="2021-06-12T21:23:27.406" v="208"/>
          <ac:cxnSpMkLst>
            <pc:docMk/>
            <pc:sldMk cId="3613501520" sldId="257"/>
            <ac:cxnSpMk id="7" creationId="{42594AB7-0CF0-482C-8E1B-89E76974C4E4}"/>
          </ac:cxnSpMkLst>
        </pc:cxnChg>
        <pc:cxnChg chg="add del mod">
          <ac:chgData name="Raymond Deleu" userId="068f976be0c9fe56" providerId="LiveId" clId="{8B37A0D2-A186-442A-9307-220B448B516A}" dt="2021-06-12T21:09:14.222" v="86" actId="478"/>
          <ac:cxnSpMkLst>
            <pc:docMk/>
            <pc:sldMk cId="3613501520" sldId="257"/>
            <ac:cxnSpMk id="10" creationId="{B4FFFB36-43BF-41E7-B5AC-AEBC6D175E60}"/>
          </ac:cxnSpMkLst>
        </pc:cxnChg>
        <pc:cxnChg chg="add mod">
          <ac:chgData name="Raymond Deleu" userId="068f976be0c9fe56" providerId="LiveId" clId="{8B37A0D2-A186-442A-9307-220B448B516A}" dt="2021-06-12T21:23:57.036" v="212"/>
          <ac:cxnSpMkLst>
            <pc:docMk/>
            <pc:sldMk cId="3613501520" sldId="257"/>
            <ac:cxnSpMk id="25" creationId="{4B1C793B-0C40-4D19-94EC-642A868FF17F}"/>
          </ac:cxnSpMkLst>
        </pc:cxnChg>
        <pc:cxnChg chg="add mod">
          <ac:chgData name="Raymond Deleu" userId="068f976be0c9fe56" providerId="LiveId" clId="{8B37A0D2-A186-442A-9307-220B448B516A}" dt="2021-06-12T21:23:41.345" v="210"/>
          <ac:cxnSpMkLst>
            <pc:docMk/>
            <pc:sldMk cId="3613501520" sldId="257"/>
            <ac:cxnSpMk id="29" creationId="{9F6EDAE5-2306-4ED5-9255-7205E44F0CE5}"/>
          </ac:cxnSpMkLst>
        </pc:cxnChg>
      </pc:sldChg>
      <pc:sldChg chg="addSp delSp modSp new mod">
        <pc:chgData name="Raymond Deleu" userId="068f976be0c9fe56" providerId="LiveId" clId="{8B37A0D2-A186-442A-9307-220B448B516A}" dt="2021-06-13T22:13:06.315" v="702" actId="478"/>
        <pc:sldMkLst>
          <pc:docMk/>
          <pc:sldMk cId="2181466537" sldId="258"/>
        </pc:sldMkLst>
        <pc:spChg chg="add mod">
          <ac:chgData name="Raymond Deleu" userId="068f976be0c9fe56" providerId="LiveId" clId="{8B37A0D2-A186-442A-9307-220B448B516A}" dt="2021-06-13T22:11:54.570" v="696" actId="164"/>
          <ac:spMkLst>
            <pc:docMk/>
            <pc:sldMk cId="2181466537" sldId="258"/>
            <ac:spMk id="2" creationId="{B3633963-40E3-4752-954C-87909F9D82AC}"/>
          </ac:spMkLst>
        </pc:spChg>
        <pc:spChg chg="add del mod">
          <ac:chgData name="Raymond Deleu" userId="068f976be0c9fe56" providerId="LiveId" clId="{8B37A0D2-A186-442A-9307-220B448B516A}" dt="2021-06-12T21:24:20.256" v="218" actId="478"/>
          <ac:spMkLst>
            <pc:docMk/>
            <pc:sldMk cId="2181466537" sldId="258"/>
            <ac:spMk id="3" creationId="{4E759A5E-0421-4937-A676-75B7D8CB0DA2}"/>
          </ac:spMkLst>
        </pc:spChg>
        <pc:spChg chg="add del mod">
          <ac:chgData name="Raymond Deleu" userId="068f976be0c9fe56" providerId="LiveId" clId="{8B37A0D2-A186-442A-9307-220B448B516A}" dt="2021-06-13T22:03:36.104" v="678"/>
          <ac:spMkLst>
            <pc:docMk/>
            <pc:sldMk cId="2181466537" sldId="258"/>
            <ac:spMk id="6" creationId="{31C2BD8F-62D6-42A1-AAC6-8FB45AB3F809}"/>
          </ac:spMkLst>
        </pc:spChg>
        <pc:spChg chg="add del mod">
          <ac:chgData name="Raymond Deleu" userId="068f976be0c9fe56" providerId="LiveId" clId="{8B37A0D2-A186-442A-9307-220B448B516A}" dt="2021-06-12T21:24:22.336" v="219" actId="478"/>
          <ac:spMkLst>
            <pc:docMk/>
            <pc:sldMk cId="2181466537" sldId="258"/>
            <ac:spMk id="6" creationId="{D0DFDCB6-F1E5-4C89-9BFE-D0FD7B6FD3C1}"/>
          </ac:spMkLst>
        </pc:spChg>
        <pc:spChg chg="add del mod">
          <ac:chgData name="Raymond Deleu" userId="068f976be0c9fe56" providerId="LiveId" clId="{8B37A0D2-A186-442A-9307-220B448B516A}" dt="2021-06-12T21:24:18.760" v="217" actId="478"/>
          <ac:spMkLst>
            <pc:docMk/>
            <pc:sldMk cId="2181466537" sldId="258"/>
            <ac:spMk id="7" creationId="{AEE5AA54-5353-46FB-B1C4-840EE852EE25}"/>
          </ac:spMkLst>
        </pc:spChg>
        <pc:spChg chg="add del mod">
          <ac:chgData name="Raymond Deleu" userId="068f976be0c9fe56" providerId="LiveId" clId="{8B37A0D2-A186-442A-9307-220B448B516A}" dt="2021-06-12T21:22:23.584" v="197" actId="478"/>
          <ac:spMkLst>
            <pc:docMk/>
            <pc:sldMk cId="2181466537" sldId="258"/>
            <ac:spMk id="8" creationId="{B59A7EC9-4E20-4337-8C07-D429DAE66C2F}"/>
          </ac:spMkLst>
        </pc:spChg>
        <pc:spChg chg="add mod">
          <ac:chgData name="Raymond Deleu" userId="068f976be0c9fe56" providerId="LiveId" clId="{8B37A0D2-A186-442A-9307-220B448B516A}" dt="2021-06-13T22:11:54.570" v="696" actId="164"/>
          <ac:spMkLst>
            <pc:docMk/>
            <pc:sldMk cId="2181466537" sldId="258"/>
            <ac:spMk id="9" creationId="{C15D0BE6-1477-46ED-BA60-34A125B6D600}"/>
          </ac:spMkLst>
        </pc:spChg>
        <pc:spChg chg="add mod">
          <ac:chgData name="Raymond Deleu" userId="068f976be0c9fe56" providerId="LiveId" clId="{8B37A0D2-A186-442A-9307-220B448B516A}" dt="2021-06-13T22:11:54.570" v="696" actId="164"/>
          <ac:spMkLst>
            <pc:docMk/>
            <pc:sldMk cId="2181466537" sldId="258"/>
            <ac:spMk id="10" creationId="{DACBF721-4117-47BB-8D6B-D90029F67F2E}"/>
          </ac:spMkLst>
        </pc:spChg>
        <pc:spChg chg="add mod">
          <ac:chgData name="Raymond Deleu" userId="068f976be0c9fe56" providerId="LiveId" clId="{8B37A0D2-A186-442A-9307-220B448B516A}" dt="2021-06-13T22:11:54.570" v="696" actId="164"/>
          <ac:spMkLst>
            <pc:docMk/>
            <pc:sldMk cId="2181466537" sldId="258"/>
            <ac:spMk id="11" creationId="{9DB0C328-2597-4B46-BCEC-69E4108D35F3}"/>
          </ac:spMkLst>
        </pc:spChg>
        <pc:spChg chg="add del mod">
          <ac:chgData name="Raymond Deleu" userId="068f976be0c9fe56" providerId="LiveId" clId="{8B37A0D2-A186-442A-9307-220B448B516A}" dt="2021-06-12T22:00:01.577" v="308" actId="478"/>
          <ac:spMkLst>
            <pc:docMk/>
            <pc:sldMk cId="2181466537" sldId="258"/>
            <ac:spMk id="12" creationId="{D1EB89B6-240D-499A-982E-596E10690A1A}"/>
          </ac:spMkLst>
        </pc:spChg>
        <pc:spChg chg="add mod">
          <ac:chgData name="Raymond Deleu" userId="068f976be0c9fe56" providerId="LiveId" clId="{8B37A0D2-A186-442A-9307-220B448B516A}" dt="2021-06-13T22:11:54.570" v="696" actId="164"/>
          <ac:spMkLst>
            <pc:docMk/>
            <pc:sldMk cId="2181466537" sldId="258"/>
            <ac:spMk id="13" creationId="{6DD6CA90-7A04-4E22-9AB0-F67190E09E83}"/>
          </ac:spMkLst>
        </pc:spChg>
        <pc:spChg chg="add del mod">
          <ac:chgData name="Raymond Deleu" userId="068f976be0c9fe56" providerId="LiveId" clId="{8B37A0D2-A186-442A-9307-220B448B516A}" dt="2021-06-12T21:24:13.259" v="214" actId="478"/>
          <ac:spMkLst>
            <pc:docMk/>
            <pc:sldMk cId="2181466537" sldId="258"/>
            <ac:spMk id="15" creationId="{25466E99-16C7-4EDD-A8A1-114978417851}"/>
          </ac:spMkLst>
        </pc:spChg>
        <pc:spChg chg="add del mod">
          <ac:chgData name="Raymond Deleu" userId="068f976be0c9fe56" providerId="LiveId" clId="{8B37A0D2-A186-442A-9307-220B448B516A}" dt="2021-06-12T21:24:16.464" v="216" actId="478"/>
          <ac:spMkLst>
            <pc:docMk/>
            <pc:sldMk cId="2181466537" sldId="258"/>
            <ac:spMk id="16" creationId="{5DCCBFF0-2D17-4C86-AFBD-8BF48C0E2FD6}"/>
          </ac:spMkLst>
        </pc:spChg>
        <pc:spChg chg="add mod">
          <ac:chgData name="Raymond Deleu" userId="068f976be0c9fe56" providerId="LiveId" clId="{8B37A0D2-A186-442A-9307-220B448B516A}" dt="2021-06-13T22:11:54.570" v="696" actId="164"/>
          <ac:spMkLst>
            <pc:docMk/>
            <pc:sldMk cId="2181466537" sldId="258"/>
            <ac:spMk id="18" creationId="{6B5066C7-C6DC-4584-AAF5-EE53E71E8BBD}"/>
          </ac:spMkLst>
        </pc:spChg>
        <pc:spChg chg="add mod">
          <ac:chgData name="Raymond Deleu" userId="068f976be0c9fe56" providerId="LiveId" clId="{8B37A0D2-A186-442A-9307-220B448B516A}" dt="2021-06-13T22:11:54.570" v="696" actId="164"/>
          <ac:spMkLst>
            <pc:docMk/>
            <pc:sldMk cId="2181466537" sldId="258"/>
            <ac:spMk id="21" creationId="{15945C35-1C56-44B8-B1F2-B4DE1D2DF9CC}"/>
          </ac:spMkLst>
        </pc:spChg>
        <pc:spChg chg="add mod">
          <ac:chgData name="Raymond Deleu" userId="068f976be0c9fe56" providerId="LiveId" clId="{8B37A0D2-A186-442A-9307-220B448B516A}" dt="2021-06-12T21:21:56.703" v="193" actId="14100"/>
          <ac:spMkLst>
            <pc:docMk/>
            <pc:sldMk cId="2181466537" sldId="258"/>
            <ac:spMk id="22" creationId="{EA7BC2DE-BCD6-4784-9E8B-0EB0FCB7322C}"/>
          </ac:spMkLst>
        </pc:spChg>
        <pc:spChg chg="add mod">
          <ac:chgData name="Raymond Deleu" userId="068f976be0c9fe56" providerId="LiveId" clId="{8B37A0D2-A186-442A-9307-220B448B516A}" dt="2021-06-13T22:11:54.570" v="696" actId="164"/>
          <ac:spMkLst>
            <pc:docMk/>
            <pc:sldMk cId="2181466537" sldId="258"/>
            <ac:spMk id="23" creationId="{52936659-644B-41D6-9FEE-9F13C5DF6D84}"/>
          </ac:spMkLst>
        </pc:spChg>
        <pc:spChg chg="add mod">
          <ac:chgData name="Raymond Deleu" userId="068f976be0c9fe56" providerId="LiveId" clId="{8B37A0D2-A186-442A-9307-220B448B516A}" dt="2021-06-13T22:11:54.570" v="696" actId="164"/>
          <ac:spMkLst>
            <pc:docMk/>
            <pc:sldMk cId="2181466537" sldId="258"/>
            <ac:spMk id="24" creationId="{6A30DC9B-0AC8-4472-BC3B-CD7745658A66}"/>
          </ac:spMkLst>
        </pc:spChg>
        <pc:spChg chg="add mod">
          <ac:chgData name="Raymond Deleu" userId="068f976be0c9fe56" providerId="LiveId" clId="{8B37A0D2-A186-442A-9307-220B448B516A}" dt="2021-06-13T22:11:54.570" v="696" actId="164"/>
          <ac:spMkLst>
            <pc:docMk/>
            <pc:sldMk cId="2181466537" sldId="258"/>
            <ac:spMk id="27" creationId="{8ECD2929-1121-40D5-B88B-6CA82CB0FA38}"/>
          </ac:spMkLst>
        </pc:spChg>
        <pc:spChg chg="add mod">
          <ac:chgData name="Raymond Deleu" userId="068f976be0c9fe56" providerId="LiveId" clId="{8B37A0D2-A186-442A-9307-220B448B516A}" dt="2021-06-13T22:11:54.570" v="696" actId="164"/>
          <ac:spMkLst>
            <pc:docMk/>
            <pc:sldMk cId="2181466537" sldId="258"/>
            <ac:spMk id="28" creationId="{2AC6EA61-16DC-4194-AD6C-B3DDBB1581F3}"/>
          </ac:spMkLst>
        </pc:spChg>
        <pc:spChg chg="mod">
          <ac:chgData name="Raymond Deleu" userId="068f976be0c9fe56" providerId="LiveId" clId="{8B37A0D2-A186-442A-9307-220B448B516A}" dt="2021-06-13T22:11:56.547" v="697"/>
          <ac:spMkLst>
            <pc:docMk/>
            <pc:sldMk cId="2181466537" sldId="258"/>
            <ac:spMk id="29" creationId="{0BF9DE46-E66C-49CA-AD0B-41715F2F17E6}"/>
          </ac:spMkLst>
        </pc:spChg>
        <pc:spChg chg="mod">
          <ac:chgData name="Raymond Deleu" userId="068f976be0c9fe56" providerId="LiveId" clId="{8B37A0D2-A186-442A-9307-220B448B516A}" dt="2021-06-13T22:11:56.547" v="697"/>
          <ac:spMkLst>
            <pc:docMk/>
            <pc:sldMk cId="2181466537" sldId="258"/>
            <ac:spMk id="31" creationId="{54757969-D919-4027-8492-1043A039D034}"/>
          </ac:spMkLst>
        </pc:spChg>
        <pc:spChg chg="mod">
          <ac:chgData name="Raymond Deleu" userId="068f976be0c9fe56" providerId="LiveId" clId="{8B37A0D2-A186-442A-9307-220B448B516A}" dt="2021-06-13T22:11:56.547" v="697"/>
          <ac:spMkLst>
            <pc:docMk/>
            <pc:sldMk cId="2181466537" sldId="258"/>
            <ac:spMk id="32" creationId="{CE253BAA-2C72-4714-A3D9-8E9B2F552213}"/>
          </ac:spMkLst>
        </pc:spChg>
        <pc:spChg chg="mod">
          <ac:chgData name="Raymond Deleu" userId="068f976be0c9fe56" providerId="LiveId" clId="{8B37A0D2-A186-442A-9307-220B448B516A}" dt="2021-06-13T22:11:56.547" v="697"/>
          <ac:spMkLst>
            <pc:docMk/>
            <pc:sldMk cId="2181466537" sldId="258"/>
            <ac:spMk id="33" creationId="{0C02011A-D578-4C8B-A09D-8481A87C9564}"/>
          </ac:spMkLst>
        </pc:spChg>
        <pc:spChg chg="mod">
          <ac:chgData name="Raymond Deleu" userId="068f976be0c9fe56" providerId="LiveId" clId="{8B37A0D2-A186-442A-9307-220B448B516A}" dt="2021-06-13T22:11:56.547" v="697"/>
          <ac:spMkLst>
            <pc:docMk/>
            <pc:sldMk cId="2181466537" sldId="258"/>
            <ac:spMk id="34" creationId="{8ACC3B0B-C89F-4320-8867-45268F13AE4F}"/>
          </ac:spMkLst>
        </pc:spChg>
        <pc:spChg chg="mod">
          <ac:chgData name="Raymond Deleu" userId="068f976be0c9fe56" providerId="LiveId" clId="{8B37A0D2-A186-442A-9307-220B448B516A}" dt="2021-06-13T22:11:56.547" v="697"/>
          <ac:spMkLst>
            <pc:docMk/>
            <pc:sldMk cId="2181466537" sldId="258"/>
            <ac:spMk id="36" creationId="{AEA65797-98FF-41FF-9C6C-2F642E000F20}"/>
          </ac:spMkLst>
        </pc:spChg>
        <pc:spChg chg="mod">
          <ac:chgData name="Raymond Deleu" userId="068f976be0c9fe56" providerId="LiveId" clId="{8B37A0D2-A186-442A-9307-220B448B516A}" dt="2021-06-13T22:11:56.547" v="697"/>
          <ac:spMkLst>
            <pc:docMk/>
            <pc:sldMk cId="2181466537" sldId="258"/>
            <ac:spMk id="37" creationId="{FD7989E7-5A44-4CB4-AFC9-D06E60710DD2}"/>
          </ac:spMkLst>
        </pc:spChg>
        <pc:spChg chg="mod">
          <ac:chgData name="Raymond Deleu" userId="068f976be0c9fe56" providerId="LiveId" clId="{8B37A0D2-A186-442A-9307-220B448B516A}" dt="2021-06-13T22:11:56.547" v="697"/>
          <ac:spMkLst>
            <pc:docMk/>
            <pc:sldMk cId="2181466537" sldId="258"/>
            <ac:spMk id="39" creationId="{177E7F03-AE76-4322-857F-376BDC14D6CA}"/>
          </ac:spMkLst>
        </pc:spChg>
        <pc:spChg chg="mod">
          <ac:chgData name="Raymond Deleu" userId="068f976be0c9fe56" providerId="LiveId" clId="{8B37A0D2-A186-442A-9307-220B448B516A}" dt="2021-06-13T22:11:56.547" v="697"/>
          <ac:spMkLst>
            <pc:docMk/>
            <pc:sldMk cId="2181466537" sldId="258"/>
            <ac:spMk id="40" creationId="{8BACD11D-EF9B-4132-AA37-045C7D8DF1E9}"/>
          </ac:spMkLst>
        </pc:spChg>
        <pc:spChg chg="mod">
          <ac:chgData name="Raymond Deleu" userId="068f976be0c9fe56" providerId="LiveId" clId="{8B37A0D2-A186-442A-9307-220B448B516A}" dt="2021-06-13T22:11:56.547" v="697"/>
          <ac:spMkLst>
            <pc:docMk/>
            <pc:sldMk cId="2181466537" sldId="258"/>
            <ac:spMk id="42" creationId="{D18E07AE-A3B6-44F7-A8A8-5E87C1F8DCF0}"/>
          </ac:spMkLst>
        </pc:spChg>
        <pc:spChg chg="mod">
          <ac:chgData name="Raymond Deleu" userId="068f976be0c9fe56" providerId="LiveId" clId="{8B37A0D2-A186-442A-9307-220B448B516A}" dt="2021-06-13T22:11:56.547" v="697"/>
          <ac:spMkLst>
            <pc:docMk/>
            <pc:sldMk cId="2181466537" sldId="258"/>
            <ac:spMk id="44" creationId="{66E473B8-628D-4617-AD15-EE487DA7EB14}"/>
          </ac:spMkLst>
        </pc:spChg>
        <pc:grpChg chg="add mod">
          <ac:chgData name="Raymond Deleu" userId="068f976be0c9fe56" providerId="LiveId" clId="{8B37A0D2-A186-442A-9307-220B448B516A}" dt="2021-06-13T22:11:54.570" v="696" actId="164"/>
          <ac:grpSpMkLst>
            <pc:docMk/>
            <pc:sldMk cId="2181466537" sldId="258"/>
            <ac:grpSpMk id="16" creationId="{46EF6FB0-50C9-4977-A7D0-3E064055D5B5}"/>
          </ac:grpSpMkLst>
        </pc:grpChg>
        <pc:grpChg chg="add del mod">
          <ac:chgData name="Raymond Deleu" userId="068f976be0c9fe56" providerId="LiveId" clId="{8B37A0D2-A186-442A-9307-220B448B516A}" dt="2021-06-13T22:13:06.315" v="702" actId="478"/>
          <ac:grpSpMkLst>
            <pc:docMk/>
            <pc:sldMk cId="2181466537" sldId="258"/>
            <ac:grpSpMk id="26" creationId="{CC7C7BFC-A753-4AC9-9A08-33B7B64FC495}"/>
          </ac:grpSpMkLst>
        </pc:grpChg>
        <pc:cxnChg chg="add mod">
          <ac:chgData name="Raymond Deleu" userId="068f976be0c9fe56" providerId="LiveId" clId="{8B37A0D2-A186-442A-9307-220B448B516A}" dt="2021-06-13T22:11:54.570" v="696" actId="164"/>
          <ac:cxnSpMkLst>
            <pc:docMk/>
            <pc:sldMk cId="2181466537" sldId="258"/>
            <ac:cxnSpMk id="4" creationId="{1ECF0C87-392F-4947-8397-141FA289D30B}"/>
          </ac:cxnSpMkLst>
        </pc:cxnChg>
        <pc:cxnChg chg="add del mod">
          <ac:chgData name="Raymond Deleu" userId="068f976be0c9fe56" providerId="LiveId" clId="{8B37A0D2-A186-442A-9307-220B448B516A}" dt="2021-06-12T21:18:04.496" v="163" actId="478"/>
          <ac:cxnSpMkLst>
            <pc:docMk/>
            <pc:sldMk cId="2181466537" sldId="258"/>
            <ac:cxnSpMk id="4" creationId="{5BE16742-2DC0-4BC3-8C5C-7E20AD65D754}"/>
          </ac:cxnSpMkLst>
        </pc:cxnChg>
        <pc:cxnChg chg="add mod">
          <ac:chgData name="Raymond Deleu" userId="068f976be0c9fe56" providerId="LiveId" clId="{8B37A0D2-A186-442A-9307-220B448B516A}" dt="2021-06-13T22:11:54.570" v="696" actId="164"/>
          <ac:cxnSpMkLst>
            <pc:docMk/>
            <pc:sldMk cId="2181466537" sldId="258"/>
            <ac:cxnSpMk id="5" creationId="{BAEAD97F-8EFF-4241-A08C-B4422D1541BF}"/>
          </ac:cxnSpMkLst>
        </pc:cxnChg>
        <pc:cxnChg chg="add mod">
          <ac:chgData name="Raymond Deleu" userId="068f976be0c9fe56" providerId="LiveId" clId="{8B37A0D2-A186-442A-9307-220B448B516A}" dt="2021-06-13T22:11:54.570" v="696" actId="164"/>
          <ac:cxnSpMkLst>
            <pc:docMk/>
            <pc:sldMk cId="2181466537" sldId="258"/>
            <ac:cxnSpMk id="8" creationId="{70042211-967E-49D4-8034-CC0FD6703273}"/>
          </ac:cxnSpMkLst>
        </pc:cxnChg>
        <pc:cxnChg chg="add del mod">
          <ac:chgData name="Raymond Deleu" userId="068f976be0c9fe56" providerId="LiveId" clId="{8B37A0D2-A186-442A-9307-220B448B516A}" dt="2021-06-12T21:24:14.679" v="215" actId="478"/>
          <ac:cxnSpMkLst>
            <pc:docMk/>
            <pc:sldMk cId="2181466537" sldId="258"/>
            <ac:cxnSpMk id="14" creationId="{6528871D-BD98-4C50-A4C2-85FF7E034277}"/>
          </ac:cxnSpMkLst>
        </pc:cxnChg>
        <pc:cxnChg chg="add del mod">
          <ac:chgData name="Raymond Deleu" userId="068f976be0c9fe56" providerId="LiveId" clId="{8B37A0D2-A186-442A-9307-220B448B516A}" dt="2021-06-12T21:24:11.788" v="213" actId="478"/>
          <ac:cxnSpMkLst>
            <pc:docMk/>
            <pc:sldMk cId="2181466537" sldId="258"/>
            <ac:cxnSpMk id="17" creationId="{54ACB2FA-83E1-4A1E-BD11-20A49D76D793}"/>
          </ac:cxnSpMkLst>
        </pc:cxnChg>
        <pc:cxnChg chg="add mod">
          <ac:chgData name="Raymond Deleu" userId="068f976be0c9fe56" providerId="LiveId" clId="{8B37A0D2-A186-442A-9307-220B448B516A}" dt="2021-06-13T22:11:54.570" v="696" actId="164"/>
          <ac:cxnSpMkLst>
            <pc:docMk/>
            <pc:sldMk cId="2181466537" sldId="258"/>
            <ac:cxnSpMk id="19" creationId="{2A6EEA36-C099-4B39-A055-1415E3EC2C91}"/>
          </ac:cxnSpMkLst>
        </pc:cxnChg>
        <pc:cxnChg chg="add mod">
          <ac:chgData name="Raymond Deleu" userId="068f976be0c9fe56" providerId="LiveId" clId="{8B37A0D2-A186-442A-9307-220B448B516A}" dt="2021-06-13T22:11:54.570" v="696" actId="164"/>
          <ac:cxnSpMkLst>
            <pc:docMk/>
            <pc:sldMk cId="2181466537" sldId="258"/>
            <ac:cxnSpMk id="25" creationId="{2479F7AC-646C-43FE-BFED-8E2E5894A644}"/>
          </ac:cxnSpMkLst>
        </pc:cxnChg>
        <pc:cxnChg chg="mod">
          <ac:chgData name="Raymond Deleu" userId="068f976be0c9fe56" providerId="LiveId" clId="{8B37A0D2-A186-442A-9307-220B448B516A}" dt="2021-06-13T22:13:06.315" v="702" actId="478"/>
          <ac:cxnSpMkLst>
            <pc:docMk/>
            <pc:sldMk cId="2181466537" sldId="258"/>
            <ac:cxnSpMk id="30" creationId="{3626EB7F-E849-4F73-9E9A-D2DB12543D74}"/>
          </ac:cxnSpMkLst>
        </pc:cxnChg>
        <pc:cxnChg chg="mod">
          <ac:chgData name="Raymond Deleu" userId="068f976be0c9fe56" providerId="LiveId" clId="{8B37A0D2-A186-442A-9307-220B448B516A}" dt="2021-06-13T22:13:06.315" v="702" actId="478"/>
          <ac:cxnSpMkLst>
            <pc:docMk/>
            <pc:sldMk cId="2181466537" sldId="258"/>
            <ac:cxnSpMk id="35" creationId="{501116CC-5EDC-4F17-9FBD-4252235BEDF0}"/>
          </ac:cxnSpMkLst>
        </pc:cxnChg>
        <pc:cxnChg chg="mod">
          <ac:chgData name="Raymond Deleu" userId="068f976be0c9fe56" providerId="LiveId" clId="{8B37A0D2-A186-442A-9307-220B448B516A}" dt="2021-06-13T22:11:56.547" v="697"/>
          <ac:cxnSpMkLst>
            <pc:docMk/>
            <pc:sldMk cId="2181466537" sldId="258"/>
            <ac:cxnSpMk id="38" creationId="{9765138F-E05E-4336-A776-181A7FDD2D5F}"/>
          </ac:cxnSpMkLst>
        </pc:cxnChg>
        <pc:cxnChg chg="mod">
          <ac:chgData name="Raymond Deleu" userId="068f976be0c9fe56" providerId="LiveId" clId="{8B37A0D2-A186-442A-9307-220B448B516A}" dt="2021-06-13T22:13:06.315" v="702" actId="478"/>
          <ac:cxnSpMkLst>
            <pc:docMk/>
            <pc:sldMk cId="2181466537" sldId="258"/>
            <ac:cxnSpMk id="41" creationId="{F9500440-5280-43D2-B77A-886B795EE72A}"/>
          </ac:cxnSpMkLst>
        </pc:cxnChg>
        <pc:cxnChg chg="mod">
          <ac:chgData name="Raymond Deleu" userId="068f976be0c9fe56" providerId="LiveId" clId="{8B37A0D2-A186-442A-9307-220B448B516A}" dt="2021-06-13T22:13:06.315" v="702" actId="478"/>
          <ac:cxnSpMkLst>
            <pc:docMk/>
            <pc:sldMk cId="2181466537" sldId="258"/>
            <ac:cxnSpMk id="43" creationId="{1E91221D-D9CC-4355-A307-B2A0890522A5}"/>
          </ac:cxnSpMkLst>
        </pc:cxnChg>
      </pc:sldChg>
      <pc:sldChg chg="delSp modSp add mod">
        <pc:chgData name="Raymond Deleu" userId="068f976be0c9fe56" providerId="LiveId" clId="{8B37A0D2-A186-442A-9307-220B448B516A}" dt="2021-06-12T22:01:33.176" v="322" actId="207"/>
        <pc:sldMkLst>
          <pc:docMk/>
          <pc:sldMk cId="448348419" sldId="259"/>
        </pc:sldMkLst>
        <pc:spChg chg="mod">
          <ac:chgData name="Raymond Deleu" userId="068f976be0c9fe56" providerId="LiveId" clId="{8B37A0D2-A186-442A-9307-220B448B516A}" dt="2021-06-12T22:01:33.176" v="322" actId="207"/>
          <ac:spMkLst>
            <pc:docMk/>
            <pc:sldMk cId="448348419" sldId="259"/>
            <ac:spMk id="11" creationId="{9DB0C328-2597-4B46-BCEC-69E4108D35F3}"/>
          </ac:spMkLst>
        </pc:spChg>
        <pc:spChg chg="del">
          <ac:chgData name="Raymond Deleu" userId="068f976be0c9fe56" providerId="LiveId" clId="{8B37A0D2-A186-442A-9307-220B448B516A}" dt="2021-06-12T22:00:09.839" v="309" actId="478"/>
          <ac:spMkLst>
            <pc:docMk/>
            <pc:sldMk cId="448348419" sldId="259"/>
            <ac:spMk id="12" creationId="{D1EB89B6-240D-499A-982E-596E10690A1A}"/>
          </ac:spMkLst>
        </pc:spChg>
        <pc:spChg chg="mod">
          <ac:chgData name="Raymond Deleu" userId="068f976be0c9fe56" providerId="LiveId" clId="{8B37A0D2-A186-442A-9307-220B448B516A}" dt="2021-06-12T22:00:43.468" v="314" actId="20577"/>
          <ac:spMkLst>
            <pc:docMk/>
            <pc:sldMk cId="448348419" sldId="259"/>
            <ac:spMk id="13" creationId="{6DD6CA90-7A04-4E22-9AB0-F67190E09E83}"/>
          </ac:spMkLst>
        </pc:spChg>
        <pc:cxnChg chg="mod">
          <ac:chgData name="Raymond Deleu" userId="068f976be0c9fe56" providerId="LiveId" clId="{8B37A0D2-A186-442A-9307-220B448B516A}" dt="2021-06-12T22:00:50.178" v="315" actId="14100"/>
          <ac:cxnSpMkLst>
            <pc:docMk/>
            <pc:sldMk cId="448348419" sldId="259"/>
            <ac:cxnSpMk id="25" creationId="{2479F7AC-646C-43FE-BFED-8E2E5894A644}"/>
          </ac:cxnSpMkLst>
        </pc:cxnChg>
      </pc:sldChg>
      <pc:sldChg chg="addSp delSp modSp add mod">
        <pc:chgData name="Raymond Deleu" userId="068f976be0c9fe56" providerId="LiveId" clId="{8B37A0D2-A186-442A-9307-220B448B516A}" dt="2021-06-12T23:10:31.532" v="376" actId="1076"/>
        <pc:sldMkLst>
          <pc:docMk/>
          <pc:sldMk cId="4002065478" sldId="260"/>
        </pc:sldMkLst>
        <pc:spChg chg="del">
          <ac:chgData name="Raymond Deleu" userId="068f976be0c9fe56" providerId="LiveId" clId="{8B37A0D2-A186-442A-9307-220B448B516A}" dt="2021-06-12T22:59:31.862" v="362" actId="478"/>
          <ac:spMkLst>
            <pc:docMk/>
            <pc:sldMk cId="4002065478" sldId="260"/>
            <ac:spMk id="3" creationId="{3B6036A9-D266-474F-AE35-7EBE02E705A1}"/>
          </ac:spMkLst>
        </pc:spChg>
        <pc:spChg chg="add mod">
          <ac:chgData name="Raymond Deleu" userId="068f976be0c9fe56" providerId="LiveId" clId="{8B37A0D2-A186-442A-9307-220B448B516A}" dt="2021-06-12T22:42:19.337" v="358" actId="208"/>
          <ac:spMkLst>
            <pc:docMk/>
            <pc:sldMk cId="4002065478" sldId="260"/>
            <ac:spMk id="11" creationId="{A1DE9225-48BA-4747-BEB1-0D74A74467AB}"/>
          </ac:spMkLst>
        </pc:spChg>
        <pc:spChg chg="mod">
          <ac:chgData name="Raymond Deleu" userId="068f976be0c9fe56" providerId="LiveId" clId="{8B37A0D2-A186-442A-9307-220B448B516A}" dt="2021-06-12T22:26:50.538" v="335" actId="20577"/>
          <ac:spMkLst>
            <pc:docMk/>
            <pc:sldMk cId="4002065478" sldId="260"/>
            <ac:spMk id="14" creationId="{329F4CD2-A791-4B79-90E4-9E3F289FD9E1}"/>
          </ac:spMkLst>
        </pc:spChg>
        <pc:spChg chg="del">
          <ac:chgData name="Raymond Deleu" userId="068f976be0c9fe56" providerId="LiveId" clId="{8B37A0D2-A186-442A-9307-220B448B516A}" dt="2021-06-12T22:59:31.862" v="362" actId="478"/>
          <ac:spMkLst>
            <pc:docMk/>
            <pc:sldMk cId="4002065478" sldId="260"/>
            <ac:spMk id="15" creationId="{A341C8A6-A30B-4554-A829-A12FE703E510}"/>
          </ac:spMkLst>
        </pc:spChg>
        <pc:spChg chg="del mod">
          <ac:chgData name="Raymond Deleu" userId="068f976be0c9fe56" providerId="LiveId" clId="{8B37A0D2-A186-442A-9307-220B448B516A}" dt="2021-06-12T22:26:40.766" v="332" actId="478"/>
          <ac:spMkLst>
            <pc:docMk/>
            <pc:sldMk cId="4002065478" sldId="260"/>
            <ac:spMk id="16" creationId="{FDC7BDFC-A8C3-431F-88BF-5E4B8953C09A}"/>
          </ac:spMkLst>
        </pc:spChg>
        <pc:spChg chg="mod">
          <ac:chgData name="Raymond Deleu" userId="068f976be0c9fe56" providerId="LiveId" clId="{8B37A0D2-A186-442A-9307-220B448B516A}" dt="2021-06-12T22:25:45.895" v="325" actId="1076"/>
          <ac:spMkLst>
            <pc:docMk/>
            <pc:sldMk cId="4002065478" sldId="260"/>
            <ac:spMk id="17" creationId="{349E3BC3-B55C-43BE-96D6-A659C3A79F63}"/>
          </ac:spMkLst>
        </pc:spChg>
        <pc:spChg chg="del">
          <ac:chgData name="Raymond Deleu" userId="068f976be0c9fe56" providerId="LiveId" clId="{8B37A0D2-A186-442A-9307-220B448B516A}" dt="2021-06-12T22:59:40.290" v="363" actId="478"/>
          <ac:spMkLst>
            <pc:docMk/>
            <pc:sldMk cId="4002065478" sldId="260"/>
            <ac:spMk id="20" creationId="{8070338C-43BF-4BEB-9667-C1CDA79E3E5E}"/>
          </ac:spMkLst>
        </pc:spChg>
        <pc:spChg chg="mod">
          <ac:chgData name="Raymond Deleu" userId="068f976be0c9fe56" providerId="LiveId" clId="{8B37A0D2-A186-442A-9307-220B448B516A}" dt="2021-06-12T23:10:31.532" v="376" actId="1076"/>
          <ac:spMkLst>
            <pc:docMk/>
            <pc:sldMk cId="4002065478" sldId="260"/>
            <ac:spMk id="23" creationId="{C2F666CD-7DA4-4AB0-853E-E4A833D7B1A4}"/>
          </ac:spMkLst>
        </pc:spChg>
        <pc:spChg chg="del">
          <ac:chgData name="Raymond Deleu" userId="068f976be0c9fe56" providerId="LiveId" clId="{8B37A0D2-A186-442A-9307-220B448B516A}" dt="2021-06-12T22:26:35.109" v="329" actId="478"/>
          <ac:spMkLst>
            <pc:docMk/>
            <pc:sldMk cId="4002065478" sldId="260"/>
            <ac:spMk id="24" creationId="{332F7D04-3BCC-4AA7-A037-8135206946C9}"/>
          </ac:spMkLst>
        </pc:spChg>
        <pc:spChg chg="add mod">
          <ac:chgData name="Raymond Deleu" userId="068f976be0c9fe56" providerId="LiveId" clId="{8B37A0D2-A186-442A-9307-220B448B516A}" dt="2021-06-12T22:42:05.036" v="356" actId="20577"/>
          <ac:spMkLst>
            <pc:docMk/>
            <pc:sldMk cId="4002065478" sldId="260"/>
            <ac:spMk id="26" creationId="{71B7B885-32B7-4330-9BDB-B7E862F9C012}"/>
          </ac:spMkLst>
        </pc:spChg>
        <pc:spChg chg="del">
          <ac:chgData name="Raymond Deleu" userId="068f976be0c9fe56" providerId="LiveId" clId="{8B37A0D2-A186-442A-9307-220B448B516A}" dt="2021-06-12T22:59:24.656" v="359" actId="478"/>
          <ac:spMkLst>
            <pc:docMk/>
            <pc:sldMk cId="4002065478" sldId="260"/>
            <ac:spMk id="27" creationId="{6A181768-2D05-41C7-998C-FC461ADD769B}"/>
          </ac:spMkLst>
        </pc:spChg>
        <pc:spChg chg="del">
          <ac:chgData name="Raymond Deleu" userId="068f976be0c9fe56" providerId="LiveId" clId="{8B37A0D2-A186-442A-9307-220B448B516A}" dt="2021-06-12T22:59:31.862" v="362" actId="478"/>
          <ac:spMkLst>
            <pc:docMk/>
            <pc:sldMk cId="4002065478" sldId="260"/>
            <ac:spMk id="28" creationId="{BBAFC4D9-12F0-49AC-BA30-B2246CCC073C}"/>
          </ac:spMkLst>
        </pc:spChg>
        <pc:cxnChg chg="mod">
          <ac:chgData name="Raymond Deleu" userId="068f976be0c9fe56" providerId="LiveId" clId="{8B37A0D2-A186-442A-9307-220B448B516A}" dt="2021-06-12T22:42:08.957" v="357" actId="1076"/>
          <ac:cxnSpMkLst>
            <pc:docMk/>
            <pc:sldMk cId="4002065478" sldId="260"/>
            <ac:cxnSpMk id="5" creationId="{AE6CFE6D-462C-4006-B1B3-786E34D5C894}"/>
          </ac:cxnSpMkLst>
        </pc:cxnChg>
        <pc:cxnChg chg="del mod">
          <ac:chgData name="Raymond Deleu" userId="068f976be0c9fe56" providerId="LiveId" clId="{8B37A0D2-A186-442A-9307-220B448B516A}" dt="2021-06-12T22:26:37.442" v="330" actId="478"/>
          <ac:cxnSpMkLst>
            <pc:docMk/>
            <pc:sldMk cId="4002065478" sldId="260"/>
            <ac:cxnSpMk id="7" creationId="{42594AB7-0CF0-482C-8E1B-89E76974C4E4}"/>
          </ac:cxnSpMkLst>
        </pc:cxnChg>
        <pc:cxnChg chg="add mod">
          <ac:chgData name="Raymond Deleu" userId="068f976be0c9fe56" providerId="LiveId" clId="{8B37A0D2-A186-442A-9307-220B448B516A}" dt="2021-06-12T22:27:40.860" v="344" actId="1076"/>
          <ac:cxnSpMkLst>
            <pc:docMk/>
            <pc:sldMk cId="4002065478" sldId="260"/>
            <ac:cxnSpMk id="21" creationId="{92935540-7F59-472F-B670-E7F5C3FB6C51}"/>
          </ac:cxnSpMkLst>
        </pc:cxnChg>
        <pc:cxnChg chg="del mod">
          <ac:chgData name="Raymond Deleu" userId="068f976be0c9fe56" providerId="LiveId" clId="{8B37A0D2-A186-442A-9307-220B448B516A}" dt="2021-06-12T22:59:27.341" v="361" actId="478"/>
          <ac:cxnSpMkLst>
            <pc:docMk/>
            <pc:sldMk cId="4002065478" sldId="260"/>
            <ac:cxnSpMk id="25" creationId="{4B1C793B-0C40-4D19-94EC-642A868FF17F}"/>
          </ac:cxnSpMkLst>
        </pc:cxnChg>
        <pc:cxnChg chg="mod">
          <ac:chgData name="Raymond Deleu" userId="068f976be0c9fe56" providerId="LiveId" clId="{8B37A0D2-A186-442A-9307-220B448B516A}" dt="2021-06-12T22:27:26.186" v="340" actId="1076"/>
          <ac:cxnSpMkLst>
            <pc:docMk/>
            <pc:sldMk cId="4002065478" sldId="260"/>
            <ac:cxnSpMk id="29" creationId="{9F6EDAE5-2306-4ED5-9255-7205E44F0CE5}"/>
          </ac:cxnSpMkLst>
        </pc:cxnChg>
      </pc:sldChg>
      <pc:sldChg chg="addSp delSp modSp new mod">
        <pc:chgData name="Raymond Deleu" userId="068f976be0c9fe56" providerId="LiveId" clId="{8B37A0D2-A186-442A-9307-220B448B516A}" dt="2021-06-13T21:45:28.720" v="674" actId="20577"/>
        <pc:sldMkLst>
          <pc:docMk/>
          <pc:sldMk cId="4205084038" sldId="261"/>
        </pc:sldMkLst>
        <pc:spChg chg="add mod topLvl">
          <ac:chgData name="Raymond Deleu" userId="068f976be0c9fe56" providerId="LiveId" clId="{8B37A0D2-A186-442A-9307-220B448B516A}" dt="2021-06-13T21:37:13.158" v="639" actId="1076"/>
          <ac:spMkLst>
            <pc:docMk/>
            <pc:sldMk cId="4205084038" sldId="261"/>
            <ac:spMk id="18" creationId="{7816D8A3-8B7C-492E-9375-2D0AB15CC69E}"/>
          </ac:spMkLst>
        </pc:spChg>
        <pc:spChg chg="add mod">
          <ac:chgData name="Raymond Deleu" userId="068f976be0c9fe56" providerId="LiveId" clId="{8B37A0D2-A186-442A-9307-220B448B516A}" dt="2021-06-13T21:37:13.158" v="639" actId="1076"/>
          <ac:spMkLst>
            <pc:docMk/>
            <pc:sldMk cId="4205084038" sldId="261"/>
            <ac:spMk id="23" creationId="{16700D1D-9331-4C55-A35F-B99B7CD1EB55}"/>
          </ac:spMkLst>
        </pc:spChg>
        <pc:spChg chg="add mod">
          <ac:chgData name="Raymond Deleu" userId="068f976be0c9fe56" providerId="LiveId" clId="{8B37A0D2-A186-442A-9307-220B448B516A}" dt="2021-06-13T21:37:13.158" v="639" actId="1076"/>
          <ac:spMkLst>
            <pc:docMk/>
            <pc:sldMk cId="4205084038" sldId="261"/>
            <ac:spMk id="24" creationId="{ACBD551D-4282-4A41-B1FB-4D2D29D9CB6D}"/>
          </ac:spMkLst>
        </pc:spChg>
        <pc:spChg chg="add mod">
          <ac:chgData name="Raymond Deleu" userId="068f976be0c9fe56" providerId="LiveId" clId="{8B37A0D2-A186-442A-9307-220B448B516A}" dt="2021-06-13T21:37:13.158" v="639" actId="1076"/>
          <ac:spMkLst>
            <pc:docMk/>
            <pc:sldMk cId="4205084038" sldId="261"/>
            <ac:spMk id="25" creationId="{BABDFAB7-3164-4F96-998C-D37285DFD127}"/>
          </ac:spMkLst>
        </pc:spChg>
        <pc:spChg chg="add del mod">
          <ac:chgData name="Raymond Deleu" userId="068f976be0c9fe56" providerId="LiveId" clId="{8B37A0D2-A186-442A-9307-220B448B516A}" dt="2021-06-13T21:31:21.708" v="555" actId="478"/>
          <ac:spMkLst>
            <pc:docMk/>
            <pc:sldMk cId="4205084038" sldId="261"/>
            <ac:spMk id="38" creationId="{EBE31C4F-EAB4-45D9-B426-67D2F764D00E}"/>
          </ac:spMkLst>
        </pc:spChg>
        <pc:spChg chg="add del mod">
          <ac:chgData name="Raymond Deleu" userId="068f976be0c9fe56" providerId="LiveId" clId="{8B37A0D2-A186-442A-9307-220B448B516A}" dt="2021-06-13T21:31:29.678" v="557" actId="478"/>
          <ac:spMkLst>
            <pc:docMk/>
            <pc:sldMk cId="4205084038" sldId="261"/>
            <ac:spMk id="39" creationId="{C1933922-BB8F-4F1C-AA86-3C7F44AF86B0}"/>
          </ac:spMkLst>
        </pc:spChg>
        <pc:spChg chg="add mod">
          <ac:chgData name="Raymond Deleu" userId="068f976be0c9fe56" providerId="LiveId" clId="{8B37A0D2-A186-442A-9307-220B448B516A}" dt="2021-06-13T21:37:13.158" v="639" actId="1076"/>
          <ac:spMkLst>
            <pc:docMk/>
            <pc:sldMk cId="4205084038" sldId="261"/>
            <ac:spMk id="40" creationId="{415AB1A4-6F7C-4993-998D-0248F6AD7D2E}"/>
          </ac:spMkLst>
        </pc:spChg>
        <pc:spChg chg="add mod">
          <ac:chgData name="Raymond Deleu" userId="068f976be0c9fe56" providerId="LiveId" clId="{8B37A0D2-A186-442A-9307-220B448B516A}" dt="2021-06-13T21:37:13.158" v="639" actId="1076"/>
          <ac:spMkLst>
            <pc:docMk/>
            <pc:sldMk cId="4205084038" sldId="261"/>
            <ac:spMk id="42" creationId="{D23790D5-5556-44B8-8188-475C7F6BDE0D}"/>
          </ac:spMkLst>
        </pc:spChg>
        <pc:spChg chg="add mod">
          <ac:chgData name="Raymond Deleu" userId="068f976be0c9fe56" providerId="LiveId" clId="{8B37A0D2-A186-442A-9307-220B448B516A}" dt="2021-06-13T21:37:13.158" v="639" actId="1076"/>
          <ac:spMkLst>
            <pc:docMk/>
            <pc:sldMk cId="4205084038" sldId="261"/>
            <ac:spMk id="43" creationId="{A8ED74AA-984B-4C56-9719-D4A4039C0376}"/>
          </ac:spMkLst>
        </pc:spChg>
        <pc:spChg chg="add mod">
          <ac:chgData name="Raymond Deleu" userId="068f976be0c9fe56" providerId="LiveId" clId="{8B37A0D2-A186-442A-9307-220B448B516A}" dt="2021-06-13T21:37:13.158" v="639" actId="1076"/>
          <ac:spMkLst>
            <pc:docMk/>
            <pc:sldMk cId="4205084038" sldId="261"/>
            <ac:spMk id="44" creationId="{D4CA0A2F-857B-4614-9B5C-EE08FFB9CC68}"/>
          </ac:spMkLst>
        </pc:spChg>
        <pc:spChg chg="add mod">
          <ac:chgData name="Raymond Deleu" userId="068f976be0c9fe56" providerId="LiveId" clId="{8B37A0D2-A186-442A-9307-220B448B516A}" dt="2021-06-13T21:45:28.720" v="674" actId="20577"/>
          <ac:spMkLst>
            <pc:docMk/>
            <pc:sldMk cId="4205084038" sldId="261"/>
            <ac:spMk id="45" creationId="{B6F715FC-AE8B-4B90-8BAF-B53597CA15F6}"/>
          </ac:spMkLst>
        </pc:spChg>
        <pc:spChg chg="add mod">
          <ac:chgData name="Raymond Deleu" userId="068f976be0c9fe56" providerId="LiveId" clId="{8B37A0D2-A186-442A-9307-220B448B516A}" dt="2021-06-13T21:37:13.158" v="639" actId="1076"/>
          <ac:spMkLst>
            <pc:docMk/>
            <pc:sldMk cId="4205084038" sldId="261"/>
            <ac:spMk id="46" creationId="{23FE0B38-78B5-4FE9-9A89-28580A022CE7}"/>
          </ac:spMkLst>
        </pc:spChg>
        <pc:spChg chg="add mod">
          <ac:chgData name="Raymond Deleu" userId="068f976be0c9fe56" providerId="LiveId" clId="{8B37A0D2-A186-442A-9307-220B448B516A}" dt="2021-06-13T21:37:13.158" v="639" actId="1076"/>
          <ac:spMkLst>
            <pc:docMk/>
            <pc:sldMk cId="4205084038" sldId="261"/>
            <ac:spMk id="47" creationId="{2D022F9C-EC6C-4166-A77A-87EC47099BC2}"/>
          </ac:spMkLst>
        </pc:spChg>
        <pc:spChg chg="add mod">
          <ac:chgData name="Raymond Deleu" userId="068f976be0c9fe56" providerId="LiveId" clId="{8B37A0D2-A186-442A-9307-220B448B516A}" dt="2021-06-13T21:37:13.158" v="639" actId="1076"/>
          <ac:spMkLst>
            <pc:docMk/>
            <pc:sldMk cId="4205084038" sldId="261"/>
            <ac:spMk id="51" creationId="{F7AB7750-BBE9-4720-BC72-E8C07B99627C}"/>
          </ac:spMkLst>
        </pc:spChg>
        <pc:spChg chg="add mod">
          <ac:chgData name="Raymond Deleu" userId="068f976be0c9fe56" providerId="LiveId" clId="{8B37A0D2-A186-442A-9307-220B448B516A}" dt="2021-06-13T21:37:13.158" v="639" actId="1076"/>
          <ac:spMkLst>
            <pc:docMk/>
            <pc:sldMk cId="4205084038" sldId="261"/>
            <ac:spMk id="52" creationId="{626217AB-8E97-43DF-94E5-27E196B9ADBB}"/>
          </ac:spMkLst>
        </pc:spChg>
        <pc:spChg chg="add mod">
          <ac:chgData name="Raymond Deleu" userId="068f976be0c9fe56" providerId="LiveId" clId="{8B37A0D2-A186-442A-9307-220B448B516A}" dt="2021-06-13T21:37:13.158" v="639" actId="1076"/>
          <ac:spMkLst>
            <pc:docMk/>
            <pc:sldMk cId="4205084038" sldId="261"/>
            <ac:spMk id="62" creationId="{5F1C783B-6322-4661-8272-31B0915E8BE1}"/>
          </ac:spMkLst>
        </pc:spChg>
        <pc:spChg chg="add mod">
          <ac:chgData name="Raymond Deleu" userId="068f976be0c9fe56" providerId="LiveId" clId="{8B37A0D2-A186-442A-9307-220B448B516A}" dt="2021-06-13T21:37:13.158" v="639" actId="1076"/>
          <ac:spMkLst>
            <pc:docMk/>
            <pc:sldMk cId="4205084038" sldId="261"/>
            <ac:spMk id="63" creationId="{9F17E052-48AB-47BB-BEF4-6E956F322015}"/>
          </ac:spMkLst>
        </pc:spChg>
        <pc:spChg chg="add mod">
          <ac:chgData name="Raymond Deleu" userId="068f976be0c9fe56" providerId="LiveId" clId="{8B37A0D2-A186-442A-9307-220B448B516A}" dt="2021-06-13T21:37:13.158" v="639" actId="1076"/>
          <ac:spMkLst>
            <pc:docMk/>
            <pc:sldMk cId="4205084038" sldId="261"/>
            <ac:spMk id="64" creationId="{07A2C7E2-98ED-4C47-9D72-48ADE279958A}"/>
          </ac:spMkLst>
        </pc:spChg>
        <pc:spChg chg="add mod">
          <ac:chgData name="Raymond Deleu" userId="068f976be0c9fe56" providerId="LiveId" clId="{8B37A0D2-A186-442A-9307-220B448B516A}" dt="2021-06-13T21:37:13.158" v="639" actId="1076"/>
          <ac:spMkLst>
            <pc:docMk/>
            <pc:sldMk cId="4205084038" sldId="261"/>
            <ac:spMk id="65" creationId="{5FE8E4C5-321B-4E3C-B6A5-C7D12E96F371}"/>
          </ac:spMkLst>
        </pc:spChg>
        <pc:spChg chg="add mod">
          <ac:chgData name="Raymond Deleu" userId="068f976be0c9fe56" providerId="LiveId" clId="{8B37A0D2-A186-442A-9307-220B448B516A}" dt="2021-06-13T21:38:10.637" v="673" actId="20577"/>
          <ac:spMkLst>
            <pc:docMk/>
            <pc:sldMk cId="4205084038" sldId="261"/>
            <ac:spMk id="66" creationId="{3D986AD7-681A-4CC5-A195-4531DF0F220B}"/>
          </ac:spMkLst>
        </pc:spChg>
        <pc:grpChg chg="add del mod">
          <ac:chgData name="Raymond Deleu" userId="068f976be0c9fe56" providerId="LiveId" clId="{8B37A0D2-A186-442A-9307-220B448B516A}" dt="2021-06-13T20:34:35.739" v="423" actId="165"/>
          <ac:grpSpMkLst>
            <pc:docMk/>
            <pc:sldMk cId="4205084038" sldId="261"/>
            <ac:grpSpMk id="19" creationId="{F513BAB3-BE4A-4F29-8CE6-9D0929AB219B}"/>
          </ac:grpSpMkLst>
        </pc:grpChg>
        <pc:picChg chg="add mod modCrop">
          <ac:chgData name="Raymond Deleu" userId="068f976be0c9fe56" providerId="LiveId" clId="{8B37A0D2-A186-442A-9307-220B448B516A}" dt="2021-06-13T20:22:22.731" v="380" actId="732"/>
          <ac:picMkLst>
            <pc:docMk/>
            <pc:sldMk cId="4205084038" sldId="261"/>
            <ac:picMk id="3" creationId="{18467E2A-B346-4F97-B665-6AAFF87F00EE}"/>
          </ac:picMkLst>
        </pc:picChg>
        <pc:picChg chg="add mod topLvl modCrop">
          <ac:chgData name="Raymond Deleu" userId="068f976be0c9fe56" providerId="LiveId" clId="{8B37A0D2-A186-442A-9307-220B448B516A}" dt="2021-06-13T21:37:13.158" v="639" actId="1076"/>
          <ac:picMkLst>
            <pc:docMk/>
            <pc:sldMk cId="4205084038" sldId="261"/>
            <ac:picMk id="5" creationId="{56A28FC2-0155-409A-84AA-E578C289E778}"/>
          </ac:picMkLst>
        </pc:picChg>
        <pc:cxnChg chg="add del">
          <ac:chgData name="Raymond Deleu" userId="068f976be0c9fe56" providerId="LiveId" clId="{8B37A0D2-A186-442A-9307-220B448B516A}" dt="2021-06-13T20:23:20.947" v="383" actId="11529"/>
          <ac:cxnSpMkLst>
            <pc:docMk/>
            <pc:sldMk cId="4205084038" sldId="261"/>
            <ac:cxnSpMk id="7" creationId="{EC0FEAE3-6FF8-428A-9F75-14ACB02FB65B}"/>
          </ac:cxnSpMkLst>
        </pc:cxnChg>
        <pc:cxnChg chg="add del">
          <ac:chgData name="Raymond Deleu" userId="068f976be0c9fe56" providerId="LiveId" clId="{8B37A0D2-A186-442A-9307-220B448B516A}" dt="2021-06-13T20:23:43.043" v="387" actId="11529"/>
          <ac:cxnSpMkLst>
            <pc:docMk/>
            <pc:sldMk cId="4205084038" sldId="261"/>
            <ac:cxnSpMk id="9" creationId="{21671168-BA85-43C0-A0D5-BF65E916EADE}"/>
          </ac:cxnSpMkLst>
        </pc:cxnChg>
        <pc:cxnChg chg="add mod topLvl">
          <ac:chgData name="Raymond Deleu" userId="068f976be0c9fe56" providerId="LiveId" clId="{8B37A0D2-A186-442A-9307-220B448B516A}" dt="2021-06-13T21:37:13.158" v="639" actId="1076"/>
          <ac:cxnSpMkLst>
            <pc:docMk/>
            <pc:sldMk cId="4205084038" sldId="261"/>
            <ac:cxnSpMk id="11" creationId="{25163283-CA73-4A3D-816A-F0ED7FAAC204}"/>
          </ac:cxnSpMkLst>
        </pc:cxnChg>
        <pc:cxnChg chg="add mod topLvl">
          <ac:chgData name="Raymond Deleu" userId="068f976be0c9fe56" providerId="LiveId" clId="{8B37A0D2-A186-442A-9307-220B448B516A}" dt="2021-06-13T21:37:13.158" v="639" actId="1076"/>
          <ac:cxnSpMkLst>
            <pc:docMk/>
            <pc:sldMk cId="4205084038" sldId="261"/>
            <ac:cxnSpMk id="12" creationId="{6325B8A8-7973-482E-BF4E-5C613AF9F573}"/>
          </ac:cxnSpMkLst>
        </pc:cxnChg>
        <pc:cxnChg chg="add mod topLvl">
          <ac:chgData name="Raymond Deleu" userId="068f976be0c9fe56" providerId="LiveId" clId="{8B37A0D2-A186-442A-9307-220B448B516A}" dt="2021-06-13T21:37:13.158" v="639" actId="1076"/>
          <ac:cxnSpMkLst>
            <pc:docMk/>
            <pc:sldMk cId="4205084038" sldId="261"/>
            <ac:cxnSpMk id="14" creationId="{87B08254-7D9E-45AD-93FA-36B095AFF9EB}"/>
          </ac:cxnSpMkLst>
        </pc:cxnChg>
        <pc:cxnChg chg="add mod">
          <ac:chgData name="Raymond Deleu" userId="068f976be0c9fe56" providerId="LiveId" clId="{8B37A0D2-A186-442A-9307-220B448B516A}" dt="2021-06-13T21:37:13.158" v="639" actId="1076"/>
          <ac:cxnSpMkLst>
            <pc:docMk/>
            <pc:sldMk cId="4205084038" sldId="261"/>
            <ac:cxnSpMk id="27" creationId="{FD60BDD5-0E51-46D5-BCA6-D2D489DE5318}"/>
          </ac:cxnSpMkLst>
        </pc:cxnChg>
        <pc:cxnChg chg="add mod">
          <ac:chgData name="Raymond Deleu" userId="068f976be0c9fe56" providerId="LiveId" clId="{8B37A0D2-A186-442A-9307-220B448B516A}" dt="2021-06-13T21:37:13.158" v="639" actId="1076"/>
          <ac:cxnSpMkLst>
            <pc:docMk/>
            <pc:sldMk cId="4205084038" sldId="261"/>
            <ac:cxnSpMk id="29" creationId="{EA492712-1E8D-41CA-89E3-1E65EF2BE834}"/>
          </ac:cxnSpMkLst>
        </pc:cxnChg>
        <pc:cxnChg chg="add mod">
          <ac:chgData name="Raymond Deleu" userId="068f976be0c9fe56" providerId="LiveId" clId="{8B37A0D2-A186-442A-9307-220B448B516A}" dt="2021-06-13T21:37:13.158" v="639" actId="1076"/>
          <ac:cxnSpMkLst>
            <pc:docMk/>
            <pc:sldMk cId="4205084038" sldId="261"/>
            <ac:cxnSpMk id="32" creationId="{7BBD0AC6-914E-48A8-8842-A65A83F57613}"/>
          </ac:cxnSpMkLst>
        </pc:cxnChg>
        <pc:cxnChg chg="add del mod">
          <ac:chgData name="Raymond Deleu" userId="068f976be0c9fe56" providerId="LiveId" clId="{8B37A0D2-A186-442A-9307-220B448B516A}" dt="2021-06-13T21:31:27.071" v="556" actId="478"/>
          <ac:cxnSpMkLst>
            <pc:docMk/>
            <pc:sldMk cId="4205084038" sldId="261"/>
            <ac:cxnSpMk id="35" creationId="{FF4955D5-D6C3-4F7A-8F51-B699D3244791}"/>
          </ac:cxnSpMkLst>
        </pc:cxnChg>
        <pc:cxnChg chg="add mod">
          <ac:chgData name="Raymond Deleu" userId="068f976be0c9fe56" providerId="LiveId" clId="{8B37A0D2-A186-442A-9307-220B448B516A}" dt="2021-06-13T21:37:13.158" v="639" actId="1076"/>
          <ac:cxnSpMkLst>
            <pc:docMk/>
            <pc:sldMk cId="4205084038" sldId="261"/>
            <ac:cxnSpMk id="56" creationId="{7A8AFCB1-E09E-4690-9AC9-CA9C0FBC5A86}"/>
          </ac:cxnSpMkLst>
        </pc:cxnChg>
        <pc:cxnChg chg="add del mod">
          <ac:chgData name="Raymond Deleu" userId="068f976be0c9fe56" providerId="LiveId" clId="{8B37A0D2-A186-442A-9307-220B448B516A}" dt="2021-06-13T21:33:40.996" v="574"/>
          <ac:cxnSpMkLst>
            <pc:docMk/>
            <pc:sldMk cId="4205084038" sldId="261"/>
            <ac:cxnSpMk id="60" creationId="{B9BBB548-AF15-4A7B-919D-5CB8F48E6FF3}"/>
          </ac:cxnSpMkLst>
        </pc:cxnChg>
        <pc:cxnChg chg="add del mod">
          <ac:chgData name="Raymond Deleu" userId="068f976be0c9fe56" providerId="LiveId" clId="{8B37A0D2-A186-442A-9307-220B448B516A}" dt="2021-06-13T21:33:47.057" v="576"/>
          <ac:cxnSpMkLst>
            <pc:docMk/>
            <pc:sldMk cId="4205084038" sldId="261"/>
            <ac:cxnSpMk id="61" creationId="{17067322-2C64-4681-A60D-94597C4C77AA}"/>
          </ac:cxnSpMkLst>
        </pc:cxnChg>
      </pc:sldChg>
      <pc:sldChg chg="add del">
        <pc:chgData name="Raymond Deleu" userId="068f976be0c9fe56" providerId="LiveId" clId="{8B37A0D2-A186-442A-9307-220B448B516A}" dt="2021-06-13T20:36:00.502" v="432"/>
        <pc:sldMkLst>
          <pc:docMk/>
          <pc:sldMk cId="883097875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FFE55-98EE-49F3-B188-7C25A8364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3AB6927-3577-4931-BD17-7FBDC413C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8A8326D-FC03-4A9D-9C68-7B5DDE7E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175-5A45-444D-9BFE-01914BD4715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9394159-FDD6-4DD0-BC1F-3F4FF1E8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05598-AF52-43A6-8FAD-7698668A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8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90F1C-680A-466C-B4EF-81B90CEE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43A483-8545-461C-82E9-661C8122D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AFB4FC9-4225-442F-AADC-76A71647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175-5A45-444D-9BFE-01914BD4715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72C3873-4B0E-4342-81A7-A2E085E4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AEFE4-EA2A-4A4F-AFDA-BB080AE2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7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78C741D-7452-4810-B873-AE4837375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BEAFFD9-17C3-4E13-8059-00B800462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3D7AB6C-1410-4469-8C15-FECD6AEC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175-5A45-444D-9BFE-01914BD4715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753247-6E5F-44C4-AD9C-A45AD2BF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31F92E-1083-48F1-8255-29E9DF48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3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BD033-4F2C-420A-ABE3-3818BAEF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F1C5DB-3B0B-4F50-9AAC-E95C702EE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180BB9-E889-4F52-9E30-AD05702B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175-5A45-444D-9BFE-01914BD4715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A2F3B1-31D5-465C-B621-E3249B9F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21A33C-2C5E-497E-852C-DAAB2EE8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3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61538-F788-4661-8426-8E3ADA1CF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52FD65-3C25-4962-9696-5082AAC8F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A9A0A8-A00C-48E9-9034-C9130B15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175-5A45-444D-9BFE-01914BD4715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5EF3046-904C-4A4C-AA86-A9D3D83E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28CB64-1E7C-49B0-8AEC-BA7C0481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FB67A-2502-4174-839B-F28C57B2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F122E2-E26C-497B-9AB7-AAB10F6D4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C7CC8A2-B8B0-4A96-B94F-25C4A0A4D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6944417-09CF-4674-B401-57DB4E96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175-5A45-444D-9BFE-01914BD4715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DF36FC2-BE9A-4940-BFA0-40E7675E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DA956F9-4938-4DBC-859B-E34AA47A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0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DB1F1-DDE6-47C7-9B0F-63A2D21B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9E1759-A47A-4C97-B262-D5CA9F62E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543CBF0-3420-48E8-BB49-7D3FA6619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65DB202-A53B-454D-8469-19FFF698D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F621446-1D4E-4CEF-9252-EB0254C37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EC7D7E8-2FF8-4304-B185-A4EF3A673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175-5A45-444D-9BFE-01914BD4715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D42ED23-01E5-4947-ADA3-15726488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9A8B8B4-8C38-45DB-B972-26C9E75D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7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6466A-3D16-490C-9B23-1F87C6EF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AED852E-C116-47DA-BE9A-6C11AFC3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175-5A45-444D-9BFE-01914BD4715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3B52F05-6FCC-4568-9D54-993DAADB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96131FF-D37D-4020-988E-2B25557A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8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77D36AA-06C6-4C22-A194-4FF50E81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175-5A45-444D-9BFE-01914BD4715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65FCB7-3060-4D3E-9244-753DADD5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D1A519D-CD82-43BE-A414-69BD6F00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6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A9A54-B2AE-4FAB-8ECF-BFB7A1F1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40BF1E-A073-4359-B367-A9C1176E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5AFAF3-7CA6-4ABE-A71E-58088C2AE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D93766E-ECE3-4047-AECB-C8F45C40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175-5A45-444D-9BFE-01914BD4715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1B6C861-E31D-40D4-A582-6EAD7580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8A5F31A-F642-477D-9042-46EAE714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1F2AF-2F2F-4102-9154-33A60D65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3BD59CB-12F7-44F5-9174-759FCD478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3E0AA7-DFBD-4D1C-864A-3683895DD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8C0C5C-CAB1-4227-B38E-9C32C9BE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175-5A45-444D-9BFE-01914BD4715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2C7AACC-1A2E-48A3-99E1-7FF3DC8C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07CE796-68D6-401E-803B-8A5F176A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CC1BB36-A05E-4412-8112-B025C67B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FF9642F-FDA9-4F33-B566-ACEC835AE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0560B2-728E-4191-8DD2-75C2817A3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7D175-5A45-444D-9BFE-01914BD4715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CA97D12-46B2-4ABA-BC74-1CE9F41F8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6D5F92-6626-42B5-AE4E-D669AB705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3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4251C7E8-4EDF-452D-AB37-A0A533F63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23" y="863355"/>
            <a:ext cx="8601075" cy="524827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A3F1428D-BD1F-4DD1-9046-40581C4DD629}"/>
              </a:ext>
            </a:extLst>
          </p:cNvPr>
          <p:cNvSpPr txBox="1"/>
          <p:nvPr/>
        </p:nvSpPr>
        <p:spPr>
          <a:xfrm>
            <a:off x="5822460" y="4284168"/>
            <a:ext cx="5050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testBox </a:t>
            </a:r>
            <a:r>
              <a:rPr lang="en-US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en-US" b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(largeBox,-2)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F71F0BC7-950D-412B-B34E-F99443C6AD10}"/>
              </a:ext>
            </a:extLst>
          </p:cNvPr>
          <p:cNvSpPr txBox="1"/>
          <p:nvPr/>
        </p:nvSpPr>
        <p:spPr>
          <a:xfrm>
            <a:off x="2422769" y="550147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roundedBox </a:t>
            </a:r>
            <a:r>
              <a:rPr lang="en-US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en-US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smallBox</a:t>
            </a:r>
            <a:r>
              <a:rPr lang="en-US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63ADA179-63C5-4079-84FB-517042AF1203}"/>
              </a:ext>
            </a:extLst>
          </p:cNvPr>
          <p:cNvSpPr txBox="1"/>
          <p:nvPr/>
        </p:nvSpPr>
        <p:spPr>
          <a:xfrm>
            <a:off x="4444082" y="4749255"/>
            <a:ext cx="4074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smallBox </a:t>
            </a:r>
            <a:r>
              <a:rPr lang="en-US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EB7BB5B5-9628-4720-9C1C-485B53078580}"/>
              </a:ext>
            </a:extLst>
          </p:cNvPr>
          <p:cNvSpPr txBox="1"/>
          <p:nvPr/>
        </p:nvSpPr>
        <p:spPr>
          <a:xfrm>
            <a:off x="2631709" y="1924079"/>
            <a:ext cx="2174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FF66FF"/>
                </a:solidFill>
                <a:effectLst/>
                <a:latin typeface="Consolas" panose="020B0609020204030204" pitchFamily="49" charset="0"/>
              </a:rPr>
              <a:t>Offset(shape,5)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FBB2002E-FBA9-403E-BB6A-04951B740236}"/>
              </a:ext>
            </a:extLst>
          </p:cNvPr>
          <p:cNvSpPr txBox="1"/>
          <p:nvPr/>
        </p:nvSpPr>
        <p:spPr>
          <a:xfrm>
            <a:off x="5993363" y="1049406"/>
            <a:ext cx="2525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FF66FF"/>
                </a:solidFill>
                <a:effectLst/>
                <a:latin typeface="Consolas" panose="020B0609020204030204" pitchFamily="49" charset="0"/>
              </a:rPr>
              <a:t>Offset(shape,-2)</a:t>
            </a:r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7F0D050D-FFCA-4DB1-BD59-F07856FDA756}"/>
              </a:ext>
            </a:extLst>
          </p:cNvPr>
          <p:cNvCxnSpPr/>
          <p:nvPr/>
        </p:nvCxnSpPr>
        <p:spPr>
          <a:xfrm flipH="1">
            <a:off x="3719085" y="2529708"/>
            <a:ext cx="844061" cy="191899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30C12B1B-151F-4D8C-97F2-EAD83F4F9AFD}"/>
              </a:ext>
            </a:extLst>
          </p:cNvPr>
          <p:cNvCxnSpPr>
            <a:cxnSpLocks/>
          </p:cNvCxnSpPr>
          <p:nvPr/>
        </p:nvCxnSpPr>
        <p:spPr>
          <a:xfrm>
            <a:off x="6752492" y="2059967"/>
            <a:ext cx="351693" cy="343967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CEB31DD3-25F1-4055-B9C4-EDE29DD9AAF4}"/>
              </a:ext>
            </a:extLst>
          </p:cNvPr>
          <p:cNvCxnSpPr>
            <a:cxnSpLocks/>
          </p:cNvCxnSpPr>
          <p:nvPr/>
        </p:nvCxnSpPr>
        <p:spPr>
          <a:xfrm>
            <a:off x="8117314" y="1786214"/>
            <a:ext cx="281354" cy="215349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84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18467E2A-B346-4F97-B665-6AAFF87F0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18"/>
          <a:stretch/>
        </p:blipFill>
        <p:spPr>
          <a:xfrm>
            <a:off x="751375" y="267311"/>
            <a:ext cx="4609979" cy="644842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6A28FC2-0155-409A-84AA-E578C289E7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r="28449"/>
          <a:stretch/>
        </p:blipFill>
        <p:spPr>
          <a:xfrm rot="16200000">
            <a:off x="6976214" y="959900"/>
            <a:ext cx="3840028" cy="4528282"/>
          </a:xfrm>
          <a:prstGeom prst="rect">
            <a:avLst/>
          </a:prstGeom>
        </p:spPr>
      </p:pic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25163283-CA73-4A3D-816A-F0ED7FAAC204}"/>
              </a:ext>
            </a:extLst>
          </p:cNvPr>
          <p:cNvCxnSpPr/>
          <p:nvPr/>
        </p:nvCxnSpPr>
        <p:spPr>
          <a:xfrm flipH="1">
            <a:off x="7305772" y="2362817"/>
            <a:ext cx="614798" cy="28818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325B8A8-7973-482E-BF4E-5C613AF9F573}"/>
              </a:ext>
            </a:extLst>
          </p:cNvPr>
          <p:cNvCxnSpPr>
            <a:cxnSpLocks/>
          </p:cNvCxnSpPr>
          <p:nvPr/>
        </p:nvCxnSpPr>
        <p:spPr>
          <a:xfrm>
            <a:off x="9012542" y="2362817"/>
            <a:ext cx="664858" cy="28818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87B08254-7D9E-45AD-93FA-36B095AFF9EB}"/>
              </a:ext>
            </a:extLst>
          </p:cNvPr>
          <p:cNvCxnSpPr>
            <a:cxnSpLocks/>
          </p:cNvCxnSpPr>
          <p:nvPr/>
        </p:nvCxnSpPr>
        <p:spPr>
          <a:xfrm>
            <a:off x="7305772" y="5244633"/>
            <a:ext cx="23716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al 17">
            <a:extLst>
              <a:ext uri="{FF2B5EF4-FFF2-40B4-BE49-F238E27FC236}">
                <a16:creationId xmlns:a16="http://schemas.microsoft.com/office/drawing/2014/main" id="{7816D8A3-8B7C-492E-9375-2D0AB15CC69E}"/>
              </a:ext>
            </a:extLst>
          </p:cNvPr>
          <p:cNvSpPr/>
          <p:nvPr/>
        </p:nvSpPr>
        <p:spPr>
          <a:xfrm>
            <a:off x="7906623" y="1922001"/>
            <a:ext cx="1119283" cy="112760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16700D1D-9331-4C55-A35F-B99B7CD1EB55}"/>
              </a:ext>
            </a:extLst>
          </p:cNvPr>
          <p:cNvSpPr/>
          <p:nvPr/>
        </p:nvSpPr>
        <p:spPr>
          <a:xfrm>
            <a:off x="8432970" y="5185233"/>
            <a:ext cx="117231" cy="11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ACBD551D-4282-4A41-B1FB-4D2D29D9CB6D}"/>
              </a:ext>
            </a:extLst>
          </p:cNvPr>
          <p:cNvSpPr/>
          <p:nvPr/>
        </p:nvSpPr>
        <p:spPr>
          <a:xfrm>
            <a:off x="8432970" y="2485802"/>
            <a:ext cx="117231" cy="11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BABDFAB7-3164-4F96-998C-D37285DFD127}"/>
              </a:ext>
            </a:extLst>
          </p:cNvPr>
          <p:cNvSpPr/>
          <p:nvPr/>
        </p:nvSpPr>
        <p:spPr>
          <a:xfrm>
            <a:off x="8967290" y="2367002"/>
            <a:ext cx="117231" cy="11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FD60BDD5-0E51-46D5-BCA6-D2D489DE5318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8550201" y="2426402"/>
            <a:ext cx="417089" cy="11880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EA492712-1E8D-41CA-89E3-1E65EF2BE834}"/>
              </a:ext>
            </a:extLst>
          </p:cNvPr>
          <p:cNvCxnSpPr>
            <a:cxnSpLocks/>
            <a:stCxn id="24" idx="4"/>
            <a:endCxn id="23" idx="0"/>
          </p:cNvCxnSpPr>
          <p:nvPr/>
        </p:nvCxnSpPr>
        <p:spPr>
          <a:xfrm>
            <a:off x="8491586" y="2604602"/>
            <a:ext cx="0" cy="258063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7BBD0AC6-914E-48A8-8842-A65A83F57613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9025906" y="2485802"/>
            <a:ext cx="127882" cy="275883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al 39">
            <a:extLst>
              <a:ext uri="{FF2B5EF4-FFF2-40B4-BE49-F238E27FC236}">
                <a16:creationId xmlns:a16="http://schemas.microsoft.com/office/drawing/2014/main" id="{415AB1A4-6F7C-4993-998D-0248F6AD7D2E}"/>
              </a:ext>
            </a:extLst>
          </p:cNvPr>
          <p:cNvSpPr/>
          <p:nvPr/>
        </p:nvSpPr>
        <p:spPr>
          <a:xfrm>
            <a:off x="9628811" y="5194613"/>
            <a:ext cx="117231" cy="11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kstvak 41">
            <a:extLst>
              <a:ext uri="{FF2B5EF4-FFF2-40B4-BE49-F238E27FC236}">
                <a16:creationId xmlns:a16="http://schemas.microsoft.com/office/drawing/2014/main" id="{D23790D5-5556-44B8-8188-475C7F6BDE0D}"/>
              </a:ext>
            </a:extLst>
          </p:cNvPr>
          <p:cNvSpPr txBox="1"/>
          <p:nvPr/>
        </p:nvSpPr>
        <p:spPr>
          <a:xfrm>
            <a:off x="7989341" y="539269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p0 = [0,0]</a:t>
            </a:r>
            <a:endParaRPr lang="en-US"/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A8ED74AA-984B-4C56-9719-D4A4039C0376}"/>
              </a:ext>
            </a:extLst>
          </p:cNvPr>
          <p:cNvSpPr txBox="1"/>
          <p:nvPr/>
        </p:nvSpPr>
        <p:spPr>
          <a:xfrm>
            <a:off x="6847824" y="2662398"/>
            <a:ext cx="1471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/>
              <a:t>p1 = Dy(p0,D)</a:t>
            </a:r>
            <a:endParaRPr lang="en-US"/>
          </a:p>
        </p:txBody>
      </p:sp>
      <p:sp>
        <p:nvSpPr>
          <p:cNvPr id="44" name="Tekstvak 43">
            <a:extLst>
              <a:ext uri="{FF2B5EF4-FFF2-40B4-BE49-F238E27FC236}">
                <a16:creationId xmlns:a16="http://schemas.microsoft.com/office/drawing/2014/main" id="{D4CA0A2F-857B-4614-9B5C-EE08FFB9CC68}"/>
              </a:ext>
            </a:extLst>
          </p:cNvPr>
          <p:cNvSpPr txBox="1"/>
          <p:nvPr/>
        </p:nvSpPr>
        <p:spPr>
          <a:xfrm>
            <a:off x="9277638" y="2235270"/>
            <a:ext cx="205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p2 = Polar(p1,r0,12)</a:t>
            </a:r>
            <a:endParaRPr lang="en-US"/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B6F715FC-AE8B-4B90-8BAF-B53597CA15F6}"/>
              </a:ext>
            </a:extLst>
          </p:cNvPr>
          <p:cNvSpPr txBox="1"/>
          <p:nvPr/>
        </p:nvSpPr>
        <p:spPr>
          <a:xfrm>
            <a:off x="9755065" y="4905001"/>
            <a:ext cx="229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p5 = PolarY(p2,D1,-78)</a:t>
            </a:r>
            <a:endParaRPr lang="en-US"/>
          </a:p>
        </p:txBody>
      </p:sp>
      <p:sp>
        <p:nvSpPr>
          <p:cNvPr id="46" name="Ovaal 45">
            <a:extLst>
              <a:ext uri="{FF2B5EF4-FFF2-40B4-BE49-F238E27FC236}">
                <a16:creationId xmlns:a16="http://schemas.microsoft.com/office/drawing/2014/main" id="{23FE0B38-78B5-4FE9-9A89-28580A022CE7}"/>
              </a:ext>
            </a:extLst>
          </p:cNvPr>
          <p:cNvSpPr/>
          <p:nvPr/>
        </p:nvSpPr>
        <p:spPr>
          <a:xfrm>
            <a:off x="7861954" y="2367002"/>
            <a:ext cx="117231" cy="11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2D022F9C-EC6C-4166-A77A-87EC47099BC2}"/>
              </a:ext>
            </a:extLst>
          </p:cNvPr>
          <p:cNvSpPr txBox="1"/>
          <p:nvPr/>
        </p:nvSpPr>
        <p:spPr>
          <a:xfrm>
            <a:off x="6005887" y="2241147"/>
            <a:ext cx="186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p3= MirrorY(p2,0)</a:t>
            </a:r>
            <a:endParaRPr lang="en-US"/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F7AB7750-BBE9-4720-BC72-E8C07B99627C}"/>
              </a:ext>
            </a:extLst>
          </p:cNvPr>
          <p:cNvSpPr txBox="1"/>
          <p:nvPr/>
        </p:nvSpPr>
        <p:spPr>
          <a:xfrm>
            <a:off x="8194005" y="391216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>
                <a:solidFill>
                  <a:srgbClr val="FF0000"/>
                </a:solidFill>
              </a:rPr>
              <a:t>D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626217AB-8E97-43DF-94E5-27E196B9ADBB}"/>
              </a:ext>
            </a:extLst>
          </p:cNvPr>
          <p:cNvSpPr txBox="1"/>
          <p:nvPr/>
        </p:nvSpPr>
        <p:spPr>
          <a:xfrm>
            <a:off x="8642215" y="248740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>
                <a:solidFill>
                  <a:srgbClr val="FF0000"/>
                </a:solidFill>
              </a:rPr>
              <a:t>r0</a:t>
            </a:r>
            <a:endParaRPr lang="en-US" b="1">
              <a:solidFill>
                <a:srgbClr val="FF0000"/>
              </a:solidFill>
            </a:endParaRPr>
          </a:p>
        </p:txBody>
      </p:sp>
      <p:cxnSp>
        <p:nvCxnSpPr>
          <p:cNvPr id="56" name="Rechte verbindingslijn 55">
            <a:extLst>
              <a:ext uri="{FF2B5EF4-FFF2-40B4-BE49-F238E27FC236}">
                <a16:creationId xmlns:a16="http://schemas.microsoft.com/office/drawing/2014/main" id="{7A8AFCB1-E09E-4690-9AC9-CA9C0FBC5A86}"/>
              </a:ext>
            </a:extLst>
          </p:cNvPr>
          <p:cNvCxnSpPr>
            <a:cxnSpLocks/>
          </p:cNvCxnSpPr>
          <p:nvPr/>
        </p:nvCxnSpPr>
        <p:spPr>
          <a:xfrm flipV="1">
            <a:off x="8550201" y="5051801"/>
            <a:ext cx="567466" cy="16677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kstvak 61">
            <a:extLst>
              <a:ext uri="{FF2B5EF4-FFF2-40B4-BE49-F238E27FC236}">
                <a16:creationId xmlns:a16="http://schemas.microsoft.com/office/drawing/2014/main" id="{5F1C783B-6322-4661-8272-31B0915E8BE1}"/>
              </a:ext>
            </a:extLst>
          </p:cNvPr>
          <p:cNvSpPr txBox="1"/>
          <p:nvPr/>
        </p:nvSpPr>
        <p:spPr>
          <a:xfrm>
            <a:off x="9048761" y="5392698"/>
            <a:ext cx="250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>
                <a:solidFill>
                  <a:srgbClr val="FF0000"/>
                </a:solidFill>
              </a:rPr>
              <a:t> D1 = D + r0.Math.sin(a) 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3" name="Ovaal 62">
            <a:extLst>
              <a:ext uri="{FF2B5EF4-FFF2-40B4-BE49-F238E27FC236}">
                <a16:creationId xmlns:a16="http://schemas.microsoft.com/office/drawing/2014/main" id="{9F17E052-48AB-47BB-BEF4-6E956F322015}"/>
              </a:ext>
            </a:extLst>
          </p:cNvPr>
          <p:cNvSpPr/>
          <p:nvPr/>
        </p:nvSpPr>
        <p:spPr>
          <a:xfrm>
            <a:off x="7247156" y="5154726"/>
            <a:ext cx="117231" cy="11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kstvak 63">
            <a:extLst>
              <a:ext uri="{FF2B5EF4-FFF2-40B4-BE49-F238E27FC236}">
                <a16:creationId xmlns:a16="http://schemas.microsoft.com/office/drawing/2014/main" id="{07A2C7E2-98ED-4C47-9D72-48ADE279958A}"/>
              </a:ext>
            </a:extLst>
          </p:cNvPr>
          <p:cNvSpPr txBox="1"/>
          <p:nvPr/>
        </p:nvSpPr>
        <p:spPr>
          <a:xfrm>
            <a:off x="5939668" y="5305005"/>
            <a:ext cx="186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p6= MirrorY(p5,0)</a:t>
            </a:r>
            <a:endParaRPr lang="en-US"/>
          </a:p>
        </p:txBody>
      </p:sp>
      <p:sp>
        <p:nvSpPr>
          <p:cNvPr id="65" name="Ovaal 64">
            <a:extLst>
              <a:ext uri="{FF2B5EF4-FFF2-40B4-BE49-F238E27FC236}">
                <a16:creationId xmlns:a16="http://schemas.microsoft.com/office/drawing/2014/main" id="{5FE8E4C5-321B-4E3C-B6A5-C7D12E96F371}"/>
              </a:ext>
            </a:extLst>
          </p:cNvPr>
          <p:cNvSpPr/>
          <p:nvPr/>
        </p:nvSpPr>
        <p:spPr>
          <a:xfrm>
            <a:off x="8432969" y="1871443"/>
            <a:ext cx="117231" cy="11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3D986AD7-681A-4CC5-A195-4531DF0F220B}"/>
              </a:ext>
            </a:extLst>
          </p:cNvPr>
          <p:cNvSpPr txBox="1"/>
          <p:nvPr/>
        </p:nvSpPr>
        <p:spPr>
          <a:xfrm>
            <a:off x="7979185" y="1463193"/>
            <a:ext cx="299806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/>
              <a:t>p4 = RadiusArc(p2,p3,r0,false)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8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>
            <a:extLst>
              <a:ext uri="{FF2B5EF4-FFF2-40B4-BE49-F238E27FC236}">
                <a16:creationId xmlns:a16="http://schemas.microsoft.com/office/drawing/2014/main" id="{716D9C6B-258B-4B75-903C-000779857DED}"/>
              </a:ext>
            </a:extLst>
          </p:cNvPr>
          <p:cNvSpPr/>
          <p:nvPr/>
        </p:nvSpPr>
        <p:spPr>
          <a:xfrm>
            <a:off x="5363586" y="3276600"/>
            <a:ext cx="117231" cy="11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3B6036A9-D266-474F-AE35-7EBE02E705A1}"/>
              </a:ext>
            </a:extLst>
          </p:cNvPr>
          <p:cNvSpPr/>
          <p:nvPr/>
        </p:nvSpPr>
        <p:spPr>
          <a:xfrm>
            <a:off x="4241519" y="4052463"/>
            <a:ext cx="117231" cy="118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AE6CFE6D-462C-4006-B1B3-786E34D5C894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5480817" y="3318602"/>
            <a:ext cx="1591271" cy="6742"/>
          </a:xfrm>
          <a:prstGeom prst="line">
            <a:avLst/>
          </a:prstGeom>
          <a:ln w="28575">
            <a:solidFill>
              <a:srgbClr val="FF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42594AB7-0CF0-482C-8E1B-89E76974C4E4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422202" y="2594068"/>
            <a:ext cx="0" cy="682532"/>
          </a:xfrm>
          <a:prstGeom prst="line">
            <a:avLst/>
          </a:prstGeom>
          <a:ln w="28575">
            <a:solidFill>
              <a:srgbClr val="FF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329F4CD2-A791-4B79-90E4-9E3F289FD9E1}"/>
              </a:ext>
            </a:extLst>
          </p:cNvPr>
          <p:cNvSpPr txBox="1"/>
          <p:nvPr/>
        </p:nvSpPr>
        <p:spPr>
          <a:xfrm>
            <a:off x="6664160" y="3306597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solidFill>
                  <a:srgbClr val="FF66FF"/>
                </a:solidFill>
              </a:rPr>
              <a:t>10</a:t>
            </a:r>
            <a:endParaRPr lang="en-US" sz="1100">
              <a:solidFill>
                <a:srgbClr val="FF66FF"/>
              </a:solidFill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A341C8A6-A30B-4554-A829-A12FE703E510}"/>
              </a:ext>
            </a:extLst>
          </p:cNvPr>
          <p:cNvSpPr txBox="1"/>
          <p:nvPr/>
        </p:nvSpPr>
        <p:spPr>
          <a:xfrm>
            <a:off x="3949838" y="4173168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p1 = </a:t>
            </a:r>
            <a:r>
              <a:rPr lang="nl-NL">
                <a:solidFill>
                  <a:srgbClr val="00B050"/>
                </a:solidFill>
              </a:rPr>
              <a:t>Dxy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nl-NL"/>
              <a:t>p0</a:t>
            </a:r>
            <a:r>
              <a:rPr lang="nl-NL">
                <a:solidFill>
                  <a:srgbClr val="FF66FF"/>
                </a:solidFill>
              </a:rPr>
              <a:t>,-6.5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nl-NL">
                <a:solidFill>
                  <a:srgbClr val="FF66FF"/>
                </a:solidFill>
              </a:rPr>
              <a:t>-5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FDC7BDFC-A8C3-431F-88BF-5E4B8953C09A}"/>
              </a:ext>
            </a:extLst>
          </p:cNvPr>
          <p:cNvSpPr/>
          <p:nvPr/>
        </p:nvSpPr>
        <p:spPr>
          <a:xfrm>
            <a:off x="5363031" y="2483339"/>
            <a:ext cx="117231" cy="118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349E3BC3-B55C-43BE-96D6-A659C3A79F63}"/>
              </a:ext>
            </a:extLst>
          </p:cNvPr>
          <p:cNvSpPr/>
          <p:nvPr/>
        </p:nvSpPr>
        <p:spPr>
          <a:xfrm>
            <a:off x="7072088" y="3259202"/>
            <a:ext cx="117231" cy="118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2ABE61D8-625D-4BED-8875-35E91D637482}"/>
              </a:ext>
            </a:extLst>
          </p:cNvPr>
          <p:cNvSpPr txBox="1"/>
          <p:nvPr/>
        </p:nvSpPr>
        <p:spPr>
          <a:xfrm>
            <a:off x="5095242" y="34374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p0</a:t>
            </a:r>
            <a:endParaRPr lang="en-US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8070338C-43BF-4BEB-9667-C1CDA79E3E5E}"/>
              </a:ext>
            </a:extLst>
          </p:cNvPr>
          <p:cNvSpPr txBox="1"/>
          <p:nvPr/>
        </p:nvSpPr>
        <p:spPr>
          <a:xfrm>
            <a:off x="7072088" y="343740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p1 = </a:t>
            </a:r>
            <a:r>
              <a:rPr lang="nl-NL">
                <a:solidFill>
                  <a:srgbClr val="00B050"/>
                </a:solidFill>
              </a:rPr>
              <a:t>Dx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nl-NL"/>
              <a:t>p0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nl-NL">
                <a:solidFill>
                  <a:srgbClr val="FF66FF"/>
                </a:solidFill>
              </a:rPr>
              <a:t>10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C2F666CD-7DA4-4AB0-853E-E4A833D7B1A4}"/>
              </a:ext>
            </a:extLst>
          </p:cNvPr>
          <p:cNvSpPr txBox="1"/>
          <p:nvPr/>
        </p:nvSpPr>
        <p:spPr>
          <a:xfrm>
            <a:off x="4777915" y="2084307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p1 = </a:t>
            </a:r>
            <a:r>
              <a:rPr lang="nl-NL">
                <a:solidFill>
                  <a:srgbClr val="00B050"/>
                </a:solidFill>
              </a:rPr>
              <a:t>Dy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nl-NL"/>
              <a:t>p0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nl-NL">
                <a:solidFill>
                  <a:srgbClr val="FF66FF"/>
                </a:solidFill>
              </a:rPr>
              <a:t>5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332F7D04-3BCC-4AA7-A037-8135206946C9}"/>
              </a:ext>
            </a:extLst>
          </p:cNvPr>
          <p:cNvSpPr txBox="1"/>
          <p:nvPr/>
        </p:nvSpPr>
        <p:spPr>
          <a:xfrm>
            <a:off x="5216166" y="269876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solidFill>
                  <a:srgbClr val="FF66FF"/>
                </a:solidFill>
              </a:rPr>
              <a:t>5</a:t>
            </a:r>
            <a:endParaRPr lang="en-US" sz="1100">
              <a:solidFill>
                <a:srgbClr val="FF66FF"/>
              </a:solidFill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4B1C793B-0C40-4D19-94EC-642A868FF17F}"/>
              </a:ext>
            </a:extLst>
          </p:cNvPr>
          <p:cNvCxnSpPr>
            <a:cxnSpLocks/>
          </p:cNvCxnSpPr>
          <p:nvPr/>
        </p:nvCxnSpPr>
        <p:spPr>
          <a:xfrm>
            <a:off x="4300135" y="3336000"/>
            <a:ext cx="0" cy="716463"/>
          </a:xfrm>
          <a:prstGeom prst="line">
            <a:avLst/>
          </a:prstGeom>
          <a:ln w="28575">
            <a:solidFill>
              <a:srgbClr val="FF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vak 26">
            <a:extLst>
              <a:ext uri="{FF2B5EF4-FFF2-40B4-BE49-F238E27FC236}">
                <a16:creationId xmlns:a16="http://schemas.microsoft.com/office/drawing/2014/main" id="{6A181768-2D05-41C7-998C-FC461ADD769B}"/>
              </a:ext>
            </a:extLst>
          </p:cNvPr>
          <p:cNvSpPr txBox="1"/>
          <p:nvPr/>
        </p:nvSpPr>
        <p:spPr>
          <a:xfrm>
            <a:off x="4707045" y="3128397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solidFill>
                  <a:srgbClr val="FF66FF"/>
                </a:solidFill>
              </a:rPr>
              <a:t>-6.5</a:t>
            </a:r>
            <a:endParaRPr lang="en-US" sz="1100">
              <a:solidFill>
                <a:srgbClr val="FF66FF"/>
              </a:solidFill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BBAFC4D9-12F0-49AC-BA30-B2246CCC073C}"/>
              </a:ext>
            </a:extLst>
          </p:cNvPr>
          <p:cNvSpPr txBox="1"/>
          <p:nvPr/>
        </p:nvSpPr>
        <p:spPr>
          <a:xfrm>
            <a:off x="3949838" y="3575132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solidFill>
                  <a:srgbClr val="FF66FF"/>
                </a:solidFill>
              </a:rPr>
              <a:t>-5</a:t>
            </a:r>
            <a:endParaRPr lang="en-US" sz="1100">
              <a:solidFill>
                <a:srgbClr val="FF66FF"/>
              </a:solidFill>
            </a:endParaRP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9F6EDAE5-2306-4ED5-9255-7205E44F0CE5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4283667" y="3336000"/>
            <a:ext cx="1079919" cy="0"/>
          </a:xfrm>
          <a:prstGeom prst="line">
            <a:avLst/>
          </a:prstGeom>
          <a:ln w="28575">
            <a:solidFill>
              <a:srgbClr val="FF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50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>
            <a:extLst>
              <a:ext uri="{FF2B5EF4-FFF2-40B4-BE49-F238E27FC236}">
                <a16:creationId xmlns:a16="http://schemas.microsoft.com/office/drawing/2014/main" id="{716D9C6B-258B-4B75-903C-000779857DED}"/>
              </a:ext>
            </a:extLst>
          </p:cNvPr>
          <p:cNvSpPr/>
          <p:nvPr/>
        </p:nvSpPr>
        <p:spPr>
          <a:xfrm>
            <a:off x="5363586" y="3276600"/>
            <a:ext cx="117231" cy="11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AE6CFE6D-462C-4006-B1B3-786E34D5C894}"/>
              </a:ext>
            </a:extLst>
          </p:cNvPr>
          <p:cNvCxnSpPr>
            <a:cxnSpLocks/>
          </p:cNvCxnSpPr>
          <p:nvPr/>
        </p:nvCxnSpPr>
        <p:spPr>
          <a:xfrm flipV="1">
            <a:off x="5487879" y="1868177"/>
            <a:ext cx="1617758" cy="1424519"/>
          </a:xfrm>
          <a:prstGeom prst="line">
            <a:avLst/>
          </a:prstGeom>
          <a:ln w="28575">
            <a:solidFill>
              <a:srgbClr val="FF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329F4CD2-A791-4B79-90E4-9E3F289FD9E1}"/>
              </a:ext>
            </a:extLst>
          </p:cNvPr>
          <p:cNvSpPr txBox="1"/>
          <p:nvPr/>
        </p:nvSpPr>
        <p:spPr>
          <a:xfrm>
            <a:off x="6084161" y="2250683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solidFill>
                  <a:srgbClr val="FF66FF"/>
                </a:solidFill>
              </a:rPr>
              <a:t>12</a:t>
            </a:r>
            <a:endParaRPr lang="en-US" sz="1100">
              <a:solidFill>
                <a:srgbClr val="FF66FF"/>
              </a:solidFill>
            </a:endParaRPr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349E3BC3-B55C-43BE-96D6-A659C3A79F63}"/>
              </a:ext>
            </a:extLst>
          </p:cNvPr>
          <p:cNvSpPr/>
          <p:nvPr/>
        </p:nvSpPr>
        <p:spPr>
          <a:xfrm>
            <a:off x="7064239" y="1768077"/>
            <a:ext cx="117231" cy="118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2ABE61D8-625D-4BED-8875-35E91D637482}"/>
              </a:ext>
            </a:extLst>
          </p:cNvPr>
          <p:cNvSpPr txBox="1"/>
          <p:nvPr/>
        </p:nvSpPr>
        <p:spPr>
          <a:xfrm>
            <a:off x="5095242" y="34374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p0</a:t>
            </a:r>
            <a:endParaRPr lang="en-US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C2F666CD-7DA4-4AB0-853E-E4A833D7B1A4}"/>
              </a:ext>
            </a:extLst>
          </p:cNvPr>
          <p:cNvSpPr txBox="1"/>
          <p:nvPr/>
        </p:nvSpPr>
        <p:spPr>
          <a:xfrm>
            <a:off x="6932354" y="1358651"/>
            <a:ext cx="208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p1 = </a:t>
            </a:r>
            <a:r>
              <a:rPr lang="nl-NL">
                <a:solidFill>
                  <a:srgbClr val="00B050"/>
                </a:solidFill>
              </a:rPr>
              <a:t>Polar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nl-NL"/>
              <a:t>p0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nl-NL">
                <a:solidFill>
                  <a:srgbClr val="FF66FF"/>
                </a:solidFill>
              </a:rPr>
              <a:t>12,42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9F6EDAE5-2306-4ED5-9255-7205E44F0CE5}"/>
              </a:ext>
            </a:extLst>
          </p:cNvPr>
          <p:cNvCxnSpPr>
            <a:cxnSpLocks/>
          </p:cNvCxnSpPr>
          <p:nvPr/>
        </p:nvCxnSpPr>
        <p:spPr>
          <a:xfrm>
            <a:off x="5480817" y="3336000"/>
            <a:ext cx="1367137" cy="0"/>
          </a:xfrm>
          <a:prstGeom prst="line">
            <a:avLst/>
          </a:prstGeom>
          <a:ln w="12700">
            <a:solidFill>
              <a:srgbClr val="FF66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92935540-7F59-472F-B670-E7F5C3FB6C51}"/>
              </a:ext>
            </a:extLst>
          </p:cNvPr>
          <p:cNvCxnSpPr>
            <a:cxnSpLocks/>
          </p:cNvCxnSpPr>
          <p:nvPr/>
        </p:nvCxnSpPr>
        <p:spPr>
          <a:xfrm flipV="1">
            <a:off x="5415779" y="1807858"/>
            <a:ext cx="0" cy="1468742"/>
          </a:xfrm>
          <a:prstGeom prst="line">
            <a:avLst/>
          </a:prstGeom>
          <a:ln w="12700">
            <a:solidFill>
              <a:srgbClr val="FF66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oog 10">
            <a:extLst>
              <a:ext uri="{FF2B5EF4-FFF2-40B4-BE49-F238E27FC236}">
                <a16:creationId xmlns:a16="http://schemas.microsoft.com/office/drawing/2014/main" id="{A1DE9225-48BA-4747-BEB1-0D74A74467AB}"/>
              </a:ext>
            </a:extLst>
          </p:cNvPr>
          <p:cNvSpPr/>
          <p:nvPr/>
        </p:nvSpPr>
        <p:spPr>
          <a:xfrm>
            <a:off x="5299438" y="3066280"/>
            <a:ext cx="503814" cy="522042"/>
          </a:xfrm>
          <a:prstGeom prst="arc">
            <a:avLst>
              <a:gd name="adj1" fmla="val 18121996"/>
              <a:gd name="adj2" fmla="val 0"/>
            </a:avLst>
          </a:prstGeom>
          <a:ln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71B7B885-32B7-4330-9BDB-B7E862F9C012}"/>
              </a:ext>
            </a:extLst>
          </p:cNvPr>
          <p:cNvSpPr txBox="1"/>
          <p:nvPr/>
        </p:nvSpPr>
        <p:spPr>
          <a:xfrm>
            <a:off x="5738847" y="3036982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solidFill>
                  <a:srgbClr val="FF66FF"/>
                </a:solidFill>
              </a:rPr>
              <a:t>42 deg</a:t>
            </a:r>
            <a:endParaRPr lang="en-US" sz="1100">
              <a:solidFill>
                <a:srgbClr val="FF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06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edeeltelijke cirkel 21">
            <a:extLst>
              <a:ext uri="{FF2B5EF4-FFF2-40B4-BE49-F238E27FC236}">
                <a16:creationId xmlns:a16="http://schemas.microsoft.com/office/drawing/2014/main" id="{EA7BC2DE-BCD6-4784-9E8B-0EB0FCB7322C}"/>
              </a:ext>
            </a:extLst>
          </p:cNvPr>
          <p:cNvSpPr/>
          <p:nvPr/>
        </p:nvSpPr>
        <p:spPr>
          <a:xfrm>
            <a:off x="3667576" y="-143000"/>
            <a:ext cx="3548015" cy="3472542"/>
          </a:xfrm>
          <a:prstGeom prst="pie">
            <a:avLst>
              <a:gd name="adj1" fmla="val 195000"/>
              <a:gd name="adj2" fmla="val 54547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ep 15">
            <a:extLst>
              <a:ext uri="{FF2B5EF4-FFF2-40B4-BE49-F238E27FC236}">
                <a16:creationId xmlns:a16="http://schemas.microsoft.com/office/drawing/2014/main" id="{46EF6FB0-50C9-4977-A7D0-3E064055D5B5}"/>
              </a:ext>
            </a:extLst>
          </p:cNvPr>
          <p:cNvGrpSpPr/>
          <p:nvPr/>
        </p:nvGrpSpPr>
        <p:grpSpPr>
          <a:xfrm>
            <a:off x="3776851" y="410519"/>
            <a:ext cx="5977115" cy="3396215"/>
            <a:chOff x="3776851" y="410519"/>
            <a:chExt cx="5977115" cy="3396215"/>
          </a:xfrm>
        </p:grpSpPr>
        <p:sp>
          <p:nvSpPr>
            <p:cNvPr id="2" name="Ovaal 1">
              <a:extLst>
                <a:ext uri="{FF2B5EF4-FFF2-40B4-BE49-F238E27FC236}">
                  <a16:creationId xmlns:a16="http://schemas.microsoft.com/office/drawing/2014/main" id="{B3633963-40E3-4752-954C-87909F9D82AC}"/>
                </a:ext>
              </a:extLst>
            </p:cNvPr>
            <p:cNvSpPr/>
            <p:nvPr/>
          </p:nvSpPr>
          <p:spPr>
            <a:xfrm>
              <a:off x="5363586" y="3276600"/>
              <a:ext cx="117231" cy="11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Rechte verbindingslijn 4">
              <a:extLst>
                <a:ext uri="{FF2B5EF4-FFF2-40B4-BE49-F238E27FC236}">
                  <a16:creationId xmlns:a16="http://schemas.microsoft.com/office/drawing/2014/main" id="{BAEAD97F-8EFF-4241-A08C-B4422D1541BF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5422202" y="2594068"/>
              <a:ext cx="0" cy="682532"/>
            </a:xfrm>
            <a:prstGeom prst="line">
              <a:avLst/>
            </a:prstGeom>
            <a:solidFill>
              <a:schemeClr val="tx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C15D0BE6-1477-46ED-BA60-34A125B6D600}"/>
                </a:ext>
              </a:extLst>
            </p:cNvPr>
            <p:cNvSpPr/>
            <p:nvPr/>
          </p:nvSpPr>
          <p:spPr>
            <a:xfrm>
              <a:off x="7175502" y="1619781"/>
              <a:ext cx="117231" cy="11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DACBF721-4117-47BB-8D6B-D90029F67F2E}"/>
                </a:ext>
              </a:extLst>
            </p:cNvPr>
            <p:cNvSpPr txBox="1"/>
            <p:nvPr/>
          </p:nvSpPr>
          <p:spPr>
            <a:xfrm>
              <a:off x="5095242" y="3437402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/>
                <a:t>p0</a:t>
              </a:r>
              <a:endParaRPr lang="en-US"/>
            </a:p>
          </p:txBody>
        </p:sp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9DB0C328-2597-4B46-BCEC-69E4108D35F3}"/>
                </a:ext>
              </a:extLst>
            </p:cNvPr>
            <p:cNvSpPr txBox="1"/>
            <p:nvPr/>
          </p:nvSpPr>
          <p:spPr>
            <a:xfrm>
              <a:off x="6719033" y="2760515"/>
              <a:ext cx="3034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p1 = </a:t>
              </a:r>
              <a:r>
                <a:rPr lang="nl-NL">
                  <a:solidFill>
                    <a:srgbClr val="00B050"/>
                  </a:solidFill>
                </a:rPr>
                <a:t>RadiusArc</a:t>
              </a:r>
              <a:r>
                <a:rPr lang="nl-NL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nl-NL"/>
                <a:t>p0</a:t>
              </a:r>
              <a:r>
                <a:rPr lang="nl-NL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</a:t>
              </a:r>
              <a:r>
                <a:rPr lang="nl-NL"/>
                <a:t>p2</a:t>
              </a:r>
              <a:r>
                <a:rPr lang="nl-NL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</a:t>
              </a:r>
              <a:r>
                <a:rPr lang="nl-NL">
                  <a:solidFill>
                    <a:srgbClr val="FF66FF"/>
                  </a:solidFill>
                </a:rPr>
                <a:t>10</a:t>
              </a:r>
              <a:r>
                <a:rPr lang="nl-NL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</a:t>
              </a:r>
              <a:r>
                <a:rPr lang="nl-NL">
                  <a:solidFill>
                    <a:schemeClr val="accent1">
                      <a:lumMod val="75000"/>
                    </a:schemeClr>
                  </a:solidFill>
                </a:rPr>
                <a:t>false</a:t>
              </a:r>
              <a:r>
                <a:rPr lang="nl-NL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6DD6CA90-7A04-4E22-9AB0-F67190E09E83}"/>
                </a:ext>
              </a:extLst>
            </p:cNvPr>
            <p:cNvSpPr txBox="1"/>
            <p:nvPr/>
          </p:nvSpPr>
          <p:spPr>
            <a:xfrm>
              <a:off x="6222976" y="1792442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>
                  <a:solidFill>
                    <a:srgbClr val="FF66FF"/>
                  </a:solidFill>
                </a:rPr>
                <a:t>10</a:t>
              </a:r>
              <a:endParaRPr lang="en-US" sz="1100">
                <a:solidFill>
                  <a:srgbClr val="FF66FF"/>
                </a:solidFill>
              </a:endParaRPr>
            </a:p>
          </p:txBody>
        </p:sp>
        <p:cxnSp>
          <p:nvCxnSpPr>
            <p:cNvPr id="19" name="Rechte verbindingslijn 18">
              <a:extLst>
                <a:ext uri="{FF2B5EF4-FFF2-40B4-BE49-F238E27FC236}">
                  <a16:creationId xmlns:a16="http://schemas.microsoft.com/office/drawing/2014/main" id="{2A6EEA36-C099-4B39-A055-1415E3EC2C91}"/>
                </a:ext>
              </a:extLst>
            </p:cNvPr>
            <p:cNvCxnSpPr>
              <a:cxnSpLocks/>
              <a:stCxn id="2" idx="7"/>
              <a:endCxn id="9" idx="3"/>
            </p:cNvCxnSpPr>
            <p:nvPr/>
          </p:nvCxnSpPr>
          <p:spPr>
            <a:xfrm flipV="1">
              <a:off x="5463649" y="1721183"/>
              <a:ext cx="1729021" cy="1572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15945C35-1C56-44B8-B1F2-B4DE1D2DF9CC}"/>
                </a:ext>
              </a:extLst>
            </p:cNvPr>
            <p:cNvSpPr txBox="1"/>
            <p:nvPr/>
          </p:nvSpPr>
          <p:spPr>
            <a:xfrm>
              <a:off x="7307292" y="1553915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/>
                <a:t>p2</a:t>
              </a:r>
              <a:endParaRPr lang="en-US"/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52936659-644B-41D6-9FEE-9F13C5DF6D84}"/>
                </a:ext>
              </a:extLst>
            </p:cNvPr>
            <p:cNvSpPr/>
            <p:nvPr/>
          </p:nvSpPr>
          <p:spPr>
            <a:xfrm>
              <a:off x="6660418" y="2727482"/>
              <a:ext cx="117231" cy="118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Rechte verbindingslijn met pijl 24">
              <a:extLst>
                <a:ext uri="{FF2B5EF4-FFF2-40B4-BE49-F238E27FC236}">
                  <a16:creationId xmlns:a16="http://schemas.microsoft.com/office/drawing/2014/main" id="{2479F7AC-646C-43FE-BFED-8E2E5894A644}"/>
                </a:ext>
              </a:extLst>
            </p:cNvPr>
            <p:cNvCxnSpPr>
              <a:cxnSpLocks/>
            </p:cNvCxnSpPr>
            <p:nvPr/>
          </p:nvCxnSpPr>
          <p:spPr>
            <a:xfrm>
              <a:off x="5451475" y="1594988"/>
              <a:ext cx="1531711" cy="829481"/>
            </a:xfrm>
            <a:prstGeom prst="straightConnector1">
              <a:avLst/>
            </a:prstGeom>
            <a:ln w="28575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Boog 26">
              <a:extLst>
                <a:ext uri="{FF2B5EF4-FFF2-40B4-BE49-F238E27FC236}">
                  <a16:creationId xmlns:a16="http://schemas.microsoft.com/office/drawing/2014/main" id="{8ECD2929-1121-40D5-B88B-6CA82CB0FA38}"/>
                </a:ext>
              </a:extLst>
            </p:cNvPr>
            <p:cNvSpPr/>
            <p:nvPr/>
          </p:nvSpPr>
          <p:spPr>
            <a:xfrm flipV="1">
              <a:off x="3776851" y="410519"/>
              <a:ext cx="3603171" cy="3198418"/>
            </a:xfrm>
            <a:prstGeom prst="arc">
              <a:avLst>
                <a:gd name="adj1" fmla="val 20261151"/>
                <a:gd name="adj2" fmla="val 21283480"/>
              </a:avLst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2AC6EA61-16DC-4194-AD6C-B3DDBB1581F3}"/>
                </a:ext>
              </a:extLst>
            </p:cNvPr>
            <p:cNvSpPr txBox="1"/>
            <p:nvPr/>
          </p:nvSpPr>
          <p:spPr>
            <a:xfrm>
              <a:off x="7324866" y="2215156"/>
              <a:ext cx="11336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>
                  <a:solidFill>
                    <a:schemeClr val="accent1">
                      <a:lumMod val="75000"/>
                    </a:schemeClr>
                  </a:solidFill>
                </a:rPr>
                <a:t>clockwise =</a:t>
              </a:r>
              <a:r>
                <a:rPr lang="nl-NL" sz="1100">
                  <a:solidFill>
                    <a:srgbClr val="FF66FF"/>
                  </a:solidFill>
                </a:rPr>
                <a:t> </a:t>
              </a:r>
              <a:r>
                <a:rPr lang="nl-NL" sz="1100">
                  <a:solidFill>
                    <a:schemeClr val="accent1">
                      <a:lumMod val="75000"/>
                    </a:schemeClr>
                  </a:solidFill>
                </a:rPr>
                <a:t>false</a:t>
              </a:r>
              <a:endParaRPr lang="en-US" sz="11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" name="Rechte verbindingslijn 3">
              <a:extLst>
                <a:ext uri="{FF2B5EF4-FFF2-40B4-BE49-F238E27FC236}">
                  <a16:creationId xmlns:a16="http://schemas.microsoft.com/office/drawing/2014/main" id="{1ECF0C87-392F-4947-8397-141FA289D30B}"/>
                </a:ext>
              </a:extLst>
            </p:cNvPr>
            <p:cNvCxnSpPr>
              <a:stCxn id="2" idx="5"/>
            </p:cNvCxnSpPr>
            <p:nvPr/>
          </p:nvCxnSpPr>
          <p:spPr>
            <a:xfrm>
              <a:off x="5463649" y="3378002"/>
              <a:ext cx="1843643" cy="17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6B5066C7-C6DC-4584-AAF5-EE53E71E8BBD}"/>
                </a:ext>
              </a:extLst>
            </p:cNvPr>
            <p:cNvSpPr txBox="1"/>
            <p:nvPr/>
          </p:nvSpPr>
          <p:spPr>
            <a:xfrm>
              <a:off x="5556206" y="3109754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>
                  <a:solidFill>
                    <a:schemeClr val="accent1">
                      <a:lumMod val="75000"/>
                    </a:schemeClr>
                  </a:solidFill>
                </a:rPr>
                <a:t>alpha</a:t>
              </a:r>
              <a:endParaRPr lang="en-US" sz="11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8" name="Rechte verbindingslijn 7">
              <a:extLst>
                <a:ext uri="{FF2B5EF4-FFF2-40B4-BE49-F238E27FC236}">
                  <a16:creationId xmlns:a16="http://schemas.microsoft.com/office/drawing/2014/main" id="{70042211-967E-49D4-8034-CC0FD6703273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451475" y="1607684"/>
              <a:ext cx="1226111" cy="1137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6A30DC9B-0AC8-4472-BC3B-CD7745658A66}"/>
                </a:ext>
              </a:extLst>
            </p:cNvPr>
            <p:cNvSpPr txBox="1"/>
            <p:nvPr/>
          </p:nvSpPr>
          <p:spPr>
            <a:xfrm>
              <a:off x="5351412" y="1860387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>
                  <a:solidFill>
                    <a:schemeClr val="accent1">
                      <a:lumMod val="75000"/>
                    </a:schemeClr>
                  </a:solidFill>
                </a:rPr>
                <a:t>beta</a:t>
              </a:r>
              <a:endParaRPr lang="en-US" sz="11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46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>
            <a:extLst>
              <a:ext uri="{FF2B5EF4-FFF2-40B4-BE49-F238E27FC236}">
                <a16:creationId xmlns:a16="http://schemas.microsoft.com/office/drawing/2014/main" id="{B3633963-40E3-4752-954C-87909F9D82AC}"/>
              </a:ext>
            </a:extLst>
          </p:cNvPr>
          <p:cNvSpPr/>
          <p:nvPr/>
        </p:nvSpPr>
        <p:spPr>
          <a:xfrm>
            <a:off x="5363586" y="3276600"/>
            <a:ext cx="117231" cy="11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BAEAD97F-8EFF-4241-A08C-B4422D1541B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422202" y="2594068"/>
            <a:ext cx="0" cy="682532"/>
          </a:xfrm>
          <a:prstGeom prst="line">
            <a:avLst/>
          </a:prstGeom>
          <a:solidFill>
            <a:schemeClr val="tx1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Ovaal 8">
            <a:extLst>
              <a:ext uri="{FF2B5EF4-FFF2-40B4-BE49-F238E27FC236}">
                <a16:creationId xmlns:a16="http://schemas.microsoft.com/office/drawing/2014/main" id="{C15D0BE6-1477-46ED-BA60-34A125B6D600}"/>
              </a:ext>
            </a:extLst>
          </p:cNvPr>
          <p:cNvSpPr/>
          <p:nvPr/>
        </p:nvSpPr>
        <p:spPr>
          <a:xfrm>
            <a:off x="7175502" y="1619781"/>
            <a:ext cx="117231" cy="11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DACBF721-4117-47BB-8D6B-D90029F67F2E}"/>
              </a:ext>
            </a:extLst>
          </p:cNvPr>
          <p:cNvSpPr txBox="1"/>
          <p:nvPr/>
        </p:nvSpPr>
        <p:spPr>
          <a:xfrm>
            <a:off x="5095242" y="34374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p0</a:t>
            </a:r>
            <a:endParaRPr lang="en-US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9DB0C328-2597-4B46-BCEC-69E4108D35F3}"/>
              </a:ext>
            </a:extLst>
          </p:cNvPr>
          <p:cNvSpPr txBox="1"/>
          <p:nvPr/>
        </p:nvSpPr>
        <p:spPr>
          <a:xfrm>
            <a:off x="6719033" y="2760515"/>
            <a:ext cx="262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p1 = </a:t>
            </a:r>
            <a:r>
              <a:rPr lang="nl-NL">
                <a:solidFill>
                  <a:srgbClr val="00B050"/>
                </a:solidFill>
              </a:rPr>
              <a:t>SagArc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nl-NL"/>
              <a:t>p0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nl-NL"/>
              <a:t>p2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nl-NL">
                <a:solidFill>
                  <a:srgbClr val="FF66FF"/>
                </a:solidFill>
              </a:rPr>
              <a:t>3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nl-NL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6DD6CA90-7A04-4E22-9AB0-F67190E09E83}"/>
              </a:ext>
            </a:extLst>
          </p:cNvPr>
          <p:cNvSpPr txBox="1"/>
          <p:nvPr/>
        </p:nvSpPr>
        <p:spPr>
          <a:xfrm>
            <a:off x="6276845" y="25940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solidFill>
                  <a:srgbClr val="FF66FF"/>
                </a:solidFill>
              </a:rPr>
              <a:t>3</a:t>
            </a:r>
            <a:endParaRPr lang="en-US" sz="1100">
              <a:solidFill>
                <a:srgbClr val="FF66FF"/>
              </a:solidFill>
            </a:endParaRPr>
          </a:p>
        </p:txBody>
      </p: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2A6EEA36-C099-4B39-A055-1415E3EC2C91}"/>
              </a:ext>
            </a:extLst>
          </p:cNvPr>
          <p:cNvCxnSpPr>
            <a:cxnSpLocks/>
            <a:stCxn id="2" idx="7"/>
            <a:endCxn id="9" idx="3"/>
          </p:cNvCxnSpPr>
          <p:nvPr/>
        </p:nvCxnSpPr>
        <p:spPr>
          <a:xfrm flipV="1">
            <a:off x="5463649" y="1721183"/>
            <a:ext cx="1729021" cy="1572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15945C35-1C56-44B8-B1F2-B4DE1D2DF9CC}"/>
              </a:ext>
            </a:extLst>
          </p:cNvPr>
          <p:cNvSpPr txBox="1"/>
          <p:nvPr/>
        </p:nvSpPr>
        <p:spPr>
          <a:xfrm>
            <a:off x="7307292" y="155391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p2</a:t>
            </a:r>
            <a:endParaRPr lang="en-US"/>
          </a:p>
        </p:txBody>
      </p:sp>
      <p:sp>
        <p:nvSpPr>
          <p:cNvPr id="22" name="Gedeeltelijke cirkel 21">
            <a:extLst>
              <a:ext uri="{FF2B5EF4-FFF2-40B4-BE49-F238E27FC236}">
                <a16:creationId xmlns:a16="http://schemas.microsoft.com/office/drawing/2014/main" id="{EA7BC2DE-BCD6-4784-9E8B-0EB0FCB7322C}"/>
              </a:ext>
            </a:extLst>
          </p:cNvPr>
          <p:cNvSpPr/>
          <p:nvPr/>
        </p:nvSpPr>
        <p:spPr>
          <a:xfrm>
            <a:off x="3667576" y="-143000"/>
            <a:ext cx="3548015" cy="3472542"/>
          </a:xfrm>
          <a:prstGeom prst="pie">
            <a:avLst>
              <a:gd name="adj1" fmla="val 195000"/>
              <a:gd name="adj2" fmla="val 54547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52936659-644B-41D6-9FEE-9F13C5DF6D84}"/>
              </a:ext>
            </a:extLst>
          </p:cNvPr>
          <p:cNvSpPr/>
          <p:nvPr/>
        </p:nvSpPr>
        <p:spPr>
          <a:xfrm>
            <a:off x="6660418" y="2727482"/>
            <a:ext cx="117231" cy="118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2479F7AC-646C-43FE-BFED-8E2E5894A64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400037" y="2476766"/>
            <a:ext cx="277549" cy="268114"/>
          </a:xfrm>
          <a:prstGeom prst="straightConnector1">
            <a:avLst/>
          </a:prstGeom>
          <a:ln w="28575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oog 26">
            <a:extLst>
              <a:ext uri="{FF2B5EF4-FFF2-40B4-BE49-F238E27FC236}">
                <a16:creationId xmlns:a16="http://schemas.microsoft.com/office/drawing/2014/main" id="{8ECD2929-1121-40D5-B88B-6CA82CB0FA38}"/>
              </a:ext>
            </a:extLst>
          </p:cNvPr>
          <p:cNvSpPr/>
          <p:nvPr/>
        </p:nvSpPr>
        <p:spPr>
          <a:xfrm flipV="1">
            <a:off x="3776851" y="410519"/>
            <a:ext cx="3603171" cy="3198418"/>
          </a:xfrm>
          <a:prstGeom prst="arc">
            <a:avLst>
              <a:gd name="adj1" fmla="val 20261151"/>
              <a:gd name="adj2" fmla="val 21283480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2AC6EA61-16DC-4194-AD6C-B3DDBB1581F3}"/>
              </a:ext>
            </a:extLst>
          </p:cNvPr>
          <p:cNvSpPr txBox="1"/>
          <p:nvPr/>
        </p:nvSpPr>
        <p:spPr>
          <a:xfrm>
            <a:off x="7324866" y="2215156"/>
            <a:ext cx="1133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solidFill>
                  <a:schemeClr val="accent1">
                    <a:lumMod val="75000"/>
                  </a:schemeClr>
                </a:solidFill>
              </a:rPr>
              <a:t>clockwise =</a:t>
            </a:r>
            <a:r>
              <a:rPr lang="nl-NL" sz="1100">
                <a:solidFill>
                  <a:srgbClr val="FF66FF"/>
                </a:solidFill>
              </a:rPr>
              <a:t> </a:t>
            </a:r>
            <a:r>
              <a:rPr lang="nl-NL" sz="1100">
                <a:solidFill>
                  <a:schemeClr val="accent1">
                    <a:lumMod val="75000"/>
                  </a:schemeClr>
                </a:solidFill>
              </a:rPr>
              <a:t>false</a:t>
            </a:r>
            <a:endParaRPr lang="en-US" sz="11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34841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181</Words>
  <Application>Microsoft Office PowerPoint</Application>
  <PresentationFormat>Breedbeeld</PresentationFormat>
  <Paragraphs>40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Raymond Deleu</dc:creator>
  <cp:lastModifiedBy>Raymond Deleu</cp:lastModifiedBy>
  <cp:revision>1</cp:revision>
  <dcterms:created xsi:type="dcterms:W3CDTF">2021-06-09T22:25:58Z</dcterms:created>
  <dcterms:modified xsi:type="dcterms:W3CDTF">2021-06-13T22:13:36Z</dcterms:modified>
</cp:coreProperties>
</file>