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F397-15AB-4705-9944-6AB8CBE83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FE1D1-0FBA-4F78-B4B6-56F0A60E0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E845-BBAC-4389-8B06-AB4A09CB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BFEF-60AB-4B88-9494-E4F6DFB9A305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9A080-8AD3-4F6A-834A-8B0637E5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0CEFA-84B7-42D0-A832-4485CD44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BC2C-C40A-4B76-8887-70178042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30A7-C06A-4CF1-BE65-4AF3F9BB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8A2B9-F242-4C21-8181-29E3FED7A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E39C4-5C24-47EF-BCCA-CBE86D85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BFEF-60AB-4B88-9494-E4F6DFB9A305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3C9D-B3AB-4B03-8EF0-743F70E9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99F7-58EA-461A-8339-B90C5598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BC2C-C40A-4B76-8887-70178042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7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5C618-2122-4E89-9565-42110041B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E1623-B555-4293-933F-446FE77C0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3203D-3BFF-4A3E-A1D3-C0C543F3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BFEF-60AB-4B88-9494-E4F6DFB9A305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031F-7939-4947-9C92-F5DCD5B8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1D8E5-EDC7-48F5-AF43-944F28D7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BC2C-C40A-4B76-8887-70178042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6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1740-3884-4218-8C87-ABAF18E5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EA3A0-FBFF-4FA2-8A05-3715B5BBB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5DFC2-BE89-4A7B-86B7-A204B229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BFEF-60AB-4B88-9494-E4F6DFB9A305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4358-8F51-4964-8CCC-3FAEA3A4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7C890-8D90-461B-9FD0-4148F696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BC2C-C40A-4B76-8887-70178042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5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11C8-EC93-4483-B23D-EAC7A580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4F22C-A141-40F1-A20D-DAE40B97F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E324F-BD44-4A8B-B200-5427A4AD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BFEF-60AB-4B88-9494-E4F6DFB9A305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E4C1C-9A3B-4505-ADD1-4E16B922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0FAE1-C9E0-4829-A0D0-C2E50578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BC2C-C40A-4B76-8887-70178042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1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8D17-44E5-49B2-A919-A2C4D06B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F29A-6DD8-4240-A6BF-FB2328C3D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022B0-1D99-4283-AC98-9B5DD44A7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EFB95-D875-47D8-85A6-139B2A2D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BFEF-60AB-4B88-9494-E4F6DFB9A305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F2D25-1754-46E5-8D22-B4C52E6C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197B1-82D6-4908-AE4A-56AF2CF7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BC2C-C40A-4B76-8887-70178042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68F-E6A2-4030-9826-927AFB75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4038-A141-48D0-8990-F917ADAD0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18FE4-F10D-475B-B4C2-9CA076FC5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02E27-1EB2-4961-AFB6-8D67FFAFE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107B6-223D-47E1-B66A-84B40A3CE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2D181-C878-4200-AF4B-426A4B33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BFEF-60AB-4B88-9494-E4F6DFB9A305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70268-A17C-48D7-8ADD-2CF62C0B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6B400-3C51-4665-8A4E-143035E0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BC2C-C40A-4B76-8887-70178042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250F-D499-4B7F-AEC3-CEFD5090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87107-C399-4F0C-B289-D17E6720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BFEF-60AB-4B88-9494-E4F6DFB9A305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880AB-87AC-4CC3-A933-2D96AF29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9BB4F-D7F3-4BC2-B642-6F17C8C0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BC2C-C40A-4B76-8887-70178042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9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2FAAC-F190-47B9-B051-A9E34D47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BFEF-60AB-4B88-9494-E4F6DFB9A305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600FC-F124-4937-B9E7-3813F209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132DF-4BEE-4F64-B23A-A7FABD1C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BC2C-C40A-4B76-8887-70178042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2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458C-45E5-43E1-8850-969245AF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DE3B4-7C85-4247-B604-FD23B7D02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95EB3-D357-4571-88A2-9560E7A56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4D981-E55D-4C43-849C-58D723CE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BFEF-60AB-4B88-9494-E4F6DFB9A305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4A9BD-6721-4E04-BD40-53B00DFE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7BFA9-8D71-48EE-9BC7-D6E0827B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BC2C-C40A-4B76-8887-70178042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74DB-4A2E-4CE0-97E6-55BC8074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682E4-4A99-4929-8D19-3B04EA909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4743C-D44E-4575-B45E-46226C596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B65BB-065B-41BF-9A8D-2186AA58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BFEF-60AB-4B88-9494-E4F6DFB9A305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55CB3-1789-4E94-8CFE-4DFD63FC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C7CD3-ACB4-4A1D-9311-20941080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2BC2C-C40A-4B76-8887-70178042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B5D0F-8335-40AA-A03A-DB99823F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58F71-8987-4A41-8338-A7CBD26E2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5AA5-C4DE-462F-9F62-3894B9C1B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ABFEF-60AB-4B88-9494-E4F6DFB9A305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5F84-76DA-4CD7-9B7F-B0EB70FDD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CB61-89D3-4E74-B4C0-9A79F4D4A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2BC2C-C40A-4B76-8887-70178042D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6">
            <a:extLst>
              <a:ext uri="{FF2B5EF4-FFF2-40B4-BE49-F238E27FC236}">
                <a16:creationId xmlns:a16="http://schemas.microsoft.com/office/drawing/2014/main" id="{9E1683EF-402C-4DFB-B3F3-80B83A02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6" y="4082951"/>
            <a:ext cx="609600" cy="51435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rrow: Down 7">
            <a:extLst>
              <a:ext uri="{FF2B5EF4-FFF2-40B4-BE49-F238E27FC236}">
                <a16:creationId xmlns:a16="http://schemas.microsoft.com/office/drawing/2014/main" id="{8FA74D1C-4ED6-43A4-9E86-EB9242A13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03" y="4488814"/>
            <a:ext cx="790575" cy="37204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50E9B4F-F3C3-4F18-A7BC-B9847F15D51D}"/>
              </a:ext>
            </a:extLst>
          </p:cNvPr>
          <p:cNvSpPr/>
          <p:nvPr/>
        </p:nvSpPr>
        <p:spPr>
          <a:xfrm>
            <a:off x="5704730" y="1135709"/>
            <a:ext cx="790575" cy="292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F16E202-5158-401C-BBD6-E4777E5E8C44}"/>
              </a:ext>
            </a:extLst>
          </p:cNvPr>
          <p:cNvSpPr/>
          <p:nvPr/>
        </p:nvSpPr>
        <p:spPr>
          <a:xfrm>
            <a:off x="5700709" y="1789663"/>
            <a:ext cx="790575" cy="280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674468E-5409-400D-A33F-050352749E68}"/>
              </a:ext>
            </a:extLst>
          </p:cNvPr>
          <p:cNvSpPr/>
          <p:nvPr/>
        </p:nvSpPr>
        <p:spPr>
          <a:xfrm>
            <a:off x="5700705" y="2382781"/>
            <a:ext cx="790575" cy="350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9B47868-42E2-4290-A3CF-C69F789BA98B}"/>
              </a:ext>
            </a:extLst>
          </p:cNvPr>
          <p:cNvSpPr/>
          <p:nvPr/>
        </p:nvSpPr>
        <p:spPr>
          <a:xfrm>
            <a:off x="5700704" y="3098489"/>
            <a:ext cx="790575" cy="384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953EE8E-3841-4CE9-872B-762A2C8B8D64}"/>
              </a:ext>
            </a:extLst>
          </p:cNvPr>
          <p:cNvSpPr/>
          <p:nvPr/>
        </p:nvSpPr>
        <p:spPr>
          <a:xfrm>
            <a:off x="5700703" y="3790573"/>
            <a:ext cx="790575" cy="352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5B9C2E92-0F16-461F-A087-390553197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691" y="4174708"/>
            <a:ext cx="1695450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 Back and Turn Right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158B027-622D-41E5-BBF5-42646351B6AF}"/>
              </a:ext>
            </a:extLst>
          </p:cNvPr>
          <p:cNvSpPr/>
          <p:nvPr/>
        </p:nvSpPr>
        <p:spPr>
          <a:xfrm rot="10800000">
            <a:off x="7031284" y="3505267"/>
            <a:ext cx="790575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40C2089-C7E5-4EA0-8139-C501C4C0909C}"/>
              </a:ext>
            </a:extLst>
          </p:cNvPr>
          <p:cNvSpPr/>
          <p:nvPr/>
        </p:nvSpPr>
        <p:spPr>
          <a:xfrm rot="16200000">
            <a:off x="8016884" y="3524484"/>
            <a:ext cx="505389" cy="447675"/>
          </a:xfrm>
          <a:prstGeom prst="bentUpArrow">
            <a:avLst>
              <a:gd name="adj1" fmla="val 36680"/>
              <a:gd name="adj2" fmla="val 39182"/>
              <a:gd name="adj3" fmla="val 35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1BB25C23-1CD1-4420-9813-95A118925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7201" y="818199"/>
            <a:ext cx="800100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3A2E7072-06D1-4E87-8485-F6C15DD2F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5" y="1484796"/>
            <a:ext cx="1457325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Countdown 5 seconds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2887AE04-7872-42D2-8352-819965925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1" y="2108833"/>
            <a:ext cx="1457325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motors to stop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FBA77210-BA8D-46A8-93D3-5A6A913ED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192" y="2805429"/>
            <a:ext cx="2133600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all sensors for fresh input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">
            <a:extLst>
              <a:ext uri="{FF2B5EF4-FFF2-40B4-BE49-F238E27FC236}">
                <a16:creationId xmlns:a16="http://schemas.microsoft.com/office/drawing/2014/main" id="{A58211B2-C6D0-4C93-9133-CD8761D5F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5288" y="3526223"/>
            <a:ext cx="923925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forward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E94441D1-38EF-434F-B695-D420D0D42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290" y="4193539"/>
            <a:ext cx="1295400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I near an edge?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8EBCB32A-DF6B-4464-B3F6-B9A7B6F9CC7D}"/>
              </a:ext>
            </a:extLst>
          </p:cNvPr>
          <p:cNvSpPr/>
          <p:nvPr/>
        </p:nvSpPr>
        <p:spPr>
          <a:xfrm rot="10800000" flipV="1">
            <a:off x="4990934" y="5001040"/>
            <a:ext cx="664353" cy="381000"/>
          </a:xfrm>
          <a:prstGeom prst="bentUpArrow">
            <a:avLst>
              <a:gd name="adj1" fmla="val 36680"/>
              <a:gd name="adj2" fmla="val 39182"/>
              <a:gd name="adj3" fmla="val 35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DFAE1CCB-4FC9-4408-9D09-FED9C52D1E4D}"/>
              </a:ext>
            </a:extLst>
          </p:cNvPr>
          <p:cNvSpPr/>
          <p:nvPr/>
        </p:nvSpPr>
        <p:spPr>
          <a:xfrm rot="5400000" flipV="1">
            <a:off x="5743410" y="5037043"/>
            <a:ext cx="457200" cy="381000"/>
          </a:xfrm>
          <a:prstGeom prst="bentUpArrow">
            <a:avLst>
              <a:gd name="adj1" fmla="val 36680"/>
              <a:gd name="adj2" fmla="val 39182"/>
              <a:gd name="adj3" fmla="val 35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0906FAC-B627-4AA0-B376-6624355C6A10}"/>
              </a:ext>
            </a:extLst>
          </p:cNvPr>
          <p:cNvSpPr/>
          <p:nvPr/>
        </p:nvSpPr>
        <p:spPr>
          <a:xfrm rot="10800000">
            <a:off x="4943465" y="4031614"/>
            <a:ext cx="381000" cy="914400"/>
          </a:xfrm>
          <a:prstGeom prst="downArrow">
            <a:avLst>
              <a:gd name="adj1" fmla="val 43947"/>
              <a:gd name="adj2" fmla="val 51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1CC7B9CA-382C-4568-AB5C-DC87974CB638}"/>
              </a:ext>
            </a:extLst>
          </p:cNvPr>
          <p:cNvSpPr/>
          <p:nvPr/>
        </p:nvSpPr>
        <p:spPr>
          <a:xfrm rot="5400000" flipH="1">
            <a:off x="5093334" y="3469740"/>
            <a:ext cx="410210" cy="447675"/>
          </a:xfrm>
          <a:prstGeom prst="bentUpArrow">
            <a:avLst>
              <a:gd name="adj1" fmla="val 36680"/>
              <a:gd name="adj2" fmla="val 39182"/>
              <a:gd name="adj3" fmla="val 35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10C40ED5-8820-4449-A7CE-2FBD1427D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163255"/>
            <a:ext cx="77958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SimpleSumo Stay in Ring State Flow Chart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05F90D8-B1B9-46A6-A912-EC9A432D5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36">
            <a:extLst>
              <a:ext uri="{FF2B5EF4-FFF2-40B4-BE49-F238E27FC236}">
                <a16:creationId xmlns:a16="http://schemas.microsoft.com/office/drawing/2014/main" id="{0D2377CB-94F6-4922-B593-7CCFE5F7F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41">
            <a:extLst>
              <a:ext uri="{FF2B5EF4-FFF2-40B4-BE49-F238E27FC236}">
                <a16:creationId xmlns:a16="http://schemas.microsoft.com/office/drawing/2014/main" id="{5CB3BC5D-8814-486E-ABC4-B76A1CE91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4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Cayce Beames</dc:creator>
  <cp:lastModifiedBy>Cayce Beames</cp:lastModifiedBy>
  <cp:revision>3</cp:revision>
  <dcterms:created xsi:type="dcterms:W3CDTF">2020-03-15T03:43:21Z</dcterms:created>
  <dcterms:modified xsi:type="dcterms:W3CDTF">2020-03-15T06:19:28Z</dcterms:modified>
</cp:coreProperties>
</file>