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4DCDCD-99FB-447B-BB53-508708DC8BE6}" v="622" dt="2023-03-27T17:15:12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B6ECE8-746D-4446-89B1-94D1CF607B8B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F349320-8809-4EF9-87DB-796FC2DFB675}">
      <dgm:prSet/>
      <dgm:spPr/>
      <dgm:t>
        <a:bodyPr/>
        <a:lstStyle/>
        <a:p>
          <a:r>
            <a:rPr lang="ro-RO"/>
            <a:t>Limbajul de programare este c++;</a:t>
          </a:r>
          <a:endParaRPr lang="en-US"/>
        </a:p>
      </dgm:t>
    </dgm:pt>
    <dgm:pt modelId="{0A4E18CF-0E0E-4F78-9B6A-7459074429B8}" type="parTrans" cxnId="{159D9F96-E123-444E-A1CD-68EC0C22BA36}">
      <dgm:prSet/>
      <dgm:spPr/>
      <dgm:t>
        <a:bodyPr/>
        <a:lstStyle/>
        <a:p>
          <a:endParaRPr lang="en-US"/>
        </a:p>
      </dgm:t>
    </dgm:pt>
    <dgm:pt modelId="{78D2AD40-7423-4413-B9F7-D2F36E6FFAAE}" type="sibTrans" cxnId="{159D9F96-E123-444E-A1CD-68EC0C22BA36}">
      <dgm:prSet/>
      <dgm:spPr/>
      <dgm:t>
        <a:bodyPr/>
        <a:lstStyle/>
        <a:p>
          <a:endParaRPr lang="en-US"/>
        </a:p>
      </dgm:t>
    </dgm:pt>
    <dgm:pt modelId="{3A88CC3D-BCBF-45FA-9BA0-8F2D1A205B86}">
      <dgm:prSet/>
      <dgm:spPr/>
      <dgm:t>
        <a:bodyPr/>
        <a:lstStyle/>
        <a:p>
          <a:r>
            <a:rPr lang="ro-RO"/>
            <a:t>Aplicatia este dezvoltata in Visual Studio;</a:t>
          </a:r>
          <a:endParaRPr lang="en-US"/>
        </a:p>
      </dgm:t>
    </dgm:pt>
    <dgm:pt modelId="{AA364FE7-99C8-43DA-90EE-CE647FFF6604}" type="parTrans" cxnId="{6A8E5F7B-72A9-473E-8A52-1F5B0135C899}">
      <dgm:prSet/>
      <dgm:spPr/>
      <dgm:t>
        <a:bodyPr/>
        <a:lstStyle/>
        <a:p>
          <a:endParaRPr lang="en-US"/>
        </a:p>
      </dgm:t>
    </dgm:pt>
    <dgm:pt modelId="{6E3275FC-BF37-48BF-AB6C-C3BCBF0D712E}" type="sibTrans" cxnId="{6A8E5F7B-72A9-473E-8A52-1F5B0135C899}">
      <dgm:prSet/>
      <dgm:spPr/>
      <dgm:t>
        <a:bodyPr/>
        <a:lstStyle/>
        <a:p>
          <a:endParaRPr lang="en-US"/>
        </a:p>
      </dgm:t>
    </dgm:pt>
    <dgm:pt modelId="{6518261C-EAFB-4670-A8DE-CF1DB1F2DE3A}" type="pres">
      <dgm:prSet presAssocID="{D9B6ECE8-746D-4446-89B1-94D1CF607B8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CFE5DBD-46F7-4DD8-AD32-33FE87659FA9}" type="pres">
      <dgm:prSet presAssocID="{3F349320-8809-4EF9-87DB-796FC2DFB675}" presName="root" presStyleCnt="0"/>
      <dgm:spPr/>
    </dgm:pt>
    <dgm:pt modelId="{DCE56E4E-7624-4BF3-909B-617DE70B71E7}" type="pres">
      <dgm:prSet presAssocID="{3F349320-8809-4EF9-87DB-796FC2DFB675}" presName="rootComposite" presStyleCnt="0"/>
      <dgm:spPr/>
    </dgm:pt>
    <dgm:pt modelId="{8E00B42C-CC4B-41EE-8BEE-FEC5661EE9D0}" type="pres">
      <dgm:prSet presAssocID="{3F349320-8809-4EF9-87DB-796FC2DFB675}" presName="rootText" presStyleLbl="node1" presStyleIdx="0" presStyleCnt="2"/>
      <dgm:spPr/>
    </dgm:pt>
    <dgm:pt modelId="{FAD87B7F-66BD-456D-9F5F-F4C0A6410009}" type="pres">
      <dgm:prSet presAssocID="{3F349320-8809-4EF9-87DB-796FC2DFB675}" presName="rootConnector" presStyleLbl="node1" presStyleIdx="0" presStyleCnt="2"/>
      <dgm:spPr/>
    </dgm:pt>
    <dgm:pt modelId="{413CDCBC-8B1B-4B48-8676-62EEF5DD5678}" type="pres">
      <dgm:prSet presAssocID="{3F349320-8809-4EF9-87DB-796FC2DFB675}" presName="childShape" presStyleCnt="0"/>
      <dgm:spPr/>
    </dgm:pt>
    <dgm:pt modelId="{8AB86AA9-B6FB-44C8-9733-4E964AB4DE40}" type="pres">
      <dgm:prSet presAssocID="{3A88CC3D-BCBF-45FA-9BA0-8F2D1A205B86}" presName="root" presStyleCnt="0"/>
      <dgm:spPr/>
    </dgm:pt>
    <dgm:pt modelId="{C195266E-E7B7-4B2B-B418-289406BC135F}" type="pres">
      <dgm:prSet presAssocID="{3A88CC3D-BCBF-45FA-9BA0-8F2D1A205B86}" presName="rootComposite" presStyleCnt="0"/>
      <dgm:spPr/>
    </dgm:pt>
    <dgm:pt modelId="{CE7A1FCC-217F-41BC-B8D9-0F006F1AE417}" type="pres">
      <dgm:prSet presAssocID="{3A88CC3D-BCBF-45FA-9BA0-8F2D1A205B86}" presName="rootText" presStyleLbl="node1" presStyleIdx="1" presStyleCnt="2"/>
      <dgm:spPr/>
    </dgm:pt>
    <dgm:pt modelId="{2459FC03-7F74-4652-AAC7-5D1669A420D8}" type="pres">
      <dgm:prSet presAssocID="{3A88CC3D-BCBF-45FA-9BA0-8F2D1A205B86}" presName="rootConnector" presStyleLbl="node1" presStyleIdx="1" presStyleCnt="2"/>
      <dgm:spPr/>
    </dgm:pt>
    <dgm:pt modelId="{80103E87-C64B-48CA-845E-C7EA07531D8E}" type="pres">
      <dgm:prSet presAssocID="{3A88CC3D-BCBF-45FA-9BA0-8F2D1A205B86}" presName="childShape" presStyleCnt="0"/>
      <dgm:spPr/>
    </dgm:pt>
  </dgm:ptLst>
  <dgm:cxnLst>
    <dgm:cxn modelId="{F9687C05-6F64-4D0E-AA9F-4C66187B2B03}" type="presOf" srcId="{3F349320-8809-4EF9-87DB-796FC2DFB675}" destId="{FAD87B7F-66BD-456D-9F5F-F4C0A6410009}" srcOrd="1" destOrd="0" presId="urn:microsoft.com/office/officeart/2005/8/layout/hierarchy3"/>
    <dgm:cxn modelId="{B8E77A06-D616-4B02-BCCB-3E5AC3A8885E}" type="presOf" srcId="{3F349320-8809-4EF9-87DB-796FC2DFB675}" destId="{8E00B42C-CC4B-41EE-8BEE-FEC5661EE9D0}" srcOrd="0" destOrd="0" presId="urn:microsoft.com/office/officeart/2005/8/layout/hierarchy3"/>
    <dgm:cxn modelId="{650C941B-D137-47AB-B3A9-030F882D8654}" type="presOf" srcId="{D9B6ECE8-746D-4446-89B1-94D1CF607B8B}" destId="{6518261C-EAFB-4670-A8DE-CF1DB1F2DE3A}" srcOrd="0" destOrd="0" presId="urn:microsoft.com/office/officeart/2005/8/layout/hierarchy3"/>
    <dgm:cxn modelId="{5E69A745-46E0-48C6-B924-F43473AB9C15}" type="presOf" srcId="{3A88CC3D-BCBF-45FA-9BA0-8F2D1A205B86}" destId="{2459FC03-7F74-4652-AAC7-5D1669A420D8}" srcOrd="1" destOrd="0" presId="urn:microsoft.com/office/officeart/2005/8/layout/hierarchy3"/>
    <dgm:cxn modelId="{6A8E5F7B-72A9-473E-8A52-1F5B0135C899}" srcId="{D9B6ECE8-746D-4446-89B1-94D1CF607B8B}" destId="{3A88CC3D-BCBF-45FA-9BA0-8F2D1A205B86}" srcOrd="1" destOrd="0" parTransId="{AA364FE7-99C8-43DA-90EE-CE647FFF6604}" sibTransId="{6E3275FC-BF37-48BF-AB6C-C3BCBF0D712E}"/>
    <dgm:cxn modelId="{159D9F96-E123-444E-A1CD-68EC0C22BA36}" srcId="{D9B6ECE8-746D-4446-89B1-94D1CF607B8B}" destId="{3F349320-8809-4EF9-87DB-796FC2DFB675}" srcOrd="0" destOrd="0" parTransId="{0A4E18CF-0E0E-4F78-9B6A-7459074429B8}" sibTransId="{78D2AD40-7423-4413-B9F7-D2F36E6FFAAE}"/>
    <dgm:cxn modelId="{51570297-8C85-4628-9F73-DC6459D685A8}" type="presOf" srcId="{3A88CC3D-BCBF-45FA-9BA0-8F2D1A205B86}" destId="{CE7A1FCC-217F-41BC-B8D9-0F006F1AE417}" srcOrd="0" destOrd="0" presId="urn:microsoft.com/office/officeart/2005/8/layout/hierarchy3"/>
    <dgm:cxn modelId="{41E307EF-F682-4A1A-B0DC-59AE00CBDB46}" type="presParOf" srcId="{6518261C-EAFB-4670-A8DE-CF1DB1F2DE3A}" destId="{BCFE5DBD-46F7-4DD8-AD32-33FE87659FA9}" srcOrd="0" destOrd="0" presId="urn:microsoft.com/office/officeart/2005/8/layout/hierarchy3"/>
    <dgm:cxn modelId="{7D4487C8-07DA-4F80-AA98-C218529A53C3}" type="presParOf" srcId="{BCFE5DBD-46F7-4DD8-AD32-33FE87659FA9}" destId="{DCE56E4E-7624-4BF3-909B-617DE70B71E7}" srcOrd="0" destOrd="0" presId="urn:microsoft.com/office/officeart/2005/8/layout/hierarchy3"/>
    <dgm:cxn modelId="{F75743C2-C4BF-4A2D-BFC8-A2FAF984C00B}" type="presParOf" srcId="{DCE56E4E-7624-4BF3-909B-617DE70B71E7}" destId="{8E00B42C-CC4B-41EE-8BEE-FEC5661EE9D0}" srcOrd="0" destOrd="0" presId="urn:microsoft.com/office/officeart/2005/8/layout/hierarchy3"/>
    <dgm:cxn modelId="{B2FF1DB3-8AF1-4557-ABC0-F12761F9F7CB}" type="presParOf" srcId="{DCE56E4E-7624-4BF3-909B-617DE70B71E7}" destId="{FAD87B7F-66BD-456D-9F5F-F4C0A6410009}" srcOrd="1" destOrd="0" presId="urn:microsoft.com/office/officeart/2005/8/layout/hierarchy3"/>
    <dgm:cxn modelId="{A51C1DE0-2EA0-417B-80F7-6AE13F6830EB}" type="presParOf" srcId="{BCFE5DBD-46F7-4DD8-AD32-33FE87659FA9}" destId="{413CDCBC-8B1B-4B48-8676-62EEF5DD5678}" srcOrd="1" destOrd="0" presId="urn:microsoft.com/office/officeart/2005/8/layout/hierarchy3"/>
    <dgm:cxn modelId="{A73B3FC3-109C-449F-90E9-8515478EC6A3}" type="presParOf" srcId="{6518261C-EAFB-4670-A8DE-CF1DB1F2DE3A}" destId="{8AB86AA9-B6FB-44C8-9733-4E964AB4DE40}" srcOrd="1" destOrd="0" presId="urn:microsoft.com/office/officeart/2005/8/layout/hierarchy3"/>
    <dgm:cxn modelId="{9B079240-FB95-47AA-82A6-BE19ACCFEFC2}" type="presParOf" srcId="{8AB86AA9-B6FB-44C8-9733-4E964AB4DE40}" destId="{C195266E-E7B7-4B2B-B418-289406BC135F}" srcOrd="0" destOrd="0" presId="urn:microsoft.com/office/officeart/2005/8/layout/hierarchy3"/>
    <dgm:cxn modelId="{AEFB2EC4-74E8-48A8-A630-9264664DB55D}" type="presParOf" srcId="{C195266E-E7B7-4B2B-B418-289406BC135F}" destId="{CE7A1FCC-217F-41BC-B8D9-0F006F1AE417}" srcOrd="0" destOrd="0" presId="urn:microsoft.com/office/officeart/2005/8/layout/hierarchy3"/>
    <dgm:cxn modelId="{F8CF8F30-C5CC-49C8-9A02-D3B21110722B}" type="presParOf" srcId="{C195266E-E7B7-4B2B-B418-289406BC135F}" destId="{2459FC03-7F74-4652-AAC7-5D1669A420D8}" srcOrd="1" destOrd="0" presId="urn:microsoft.com/office/officeart/2005/8/layout/hierarchy3"/>
    <dgm:cxn modelId="{0CA003D5-429A-44E1-B07E-E57351907DD1}" type="presParOf" srcId="{8AB86AA9-B6FB-44C8-9733-4E964AB4DE40}" destId="{80103E87-C64B-48CA-845E-C7EA07531D8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6D7EBC-4F12-496A-AC54-E4C2E093C87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15005BC-A046-4B5A-8B4E-758A6D49C2B8}">
      <dgm:prSet/>
      <dgm:spPr/>
      <dgm:t>
        <a:bodyPr/>
        <a:lstStyle/>
        <a:p>
          <a:r>
            <a:rPr lang="ro-RO" dirty="0"/>
            <a:t>Proiectul </a:t>
          </a:r>
          <a:r>
            <a:rPr lang="ro-RO" dirty="0" err="1"/>
            <a:t>reprezinta</a:t>
          </a:r>
          <a:r>
            <a:rPr lang="ro-RO" dirty="0"/>
            <a:t> o </a:t>
          </a:r>
          <a:r>
            <a:rPr lang="ro-RO" dirty="0" err="1"/>
            <a:t>aplicatie</a:t>
          </a:r>
          <a:r>
            <a:rPr lang="ro-RO" dirty="0"/>
            <a:t> desktop in limbajul c++, folosind mediul de dezvoltare Visual Studio.</a:t>
          </a:r>
          <a:endParaRPr lang="en-US" dirty="0"/>
        </a:p>
      </dgm:t>
    </dgm:pt>
    <dgm:pt modelId="{697861E8-EE3F-4B68-9CB1-8BB756D29EF0}" type="parTrans" cxnId="{F4235FDC-4E35-4EA6-9F07-C04321BA9E64}">
      <dgm:prSet/>
      <dgm:spPr/>
      <dgm:t>
        <a:bodyPr/>
        <a:lstStyle/>
        <a:p>
          <a:endParaRPr lang="en-US"/>
        </a:p>
      </dgm:t>
    </dgm:pt>
    <dgm:pt modelId="{8531BE3A-E561-46DF-A33D-6C795A0A5C8F}" type="sibTrans" cxnId="{F4235FDC-4E35-4EA6-9F07-C04321BA9E64}">
      <dgm:prSet/>
      <dgm:spPr/>
      <dgm:t>
        <a:bodyPr/>
        <a:lstStyle/>
        <a:p>
          <a:endParaRPr lang="en-US"/>
        </a:p>
      </dgm:t>
    </dgm:pt>
    <dgm:pt modelId="{0E394D9C-F836-41B5-B6BE-F5CE4B9A8FA4}">
      <dgm:prSet/>
      <dgm:spPr/>
      <dgm:t>
        <a:bodyPr/>
        <a:lstStyle/>
        <a:p>
          <a:r>
            <a:rPr lang="ro-RO" dirty="0"/>
            <a:t>Jocul realizat este </a:t>
          </a:r>
          <a:r>
            <a:rPr lang="ro-RO" dirty="0" err="1"/>
            <a:t>free</a:t>
          </a:r>
          <a:r>
            <a:rPr lang="ro-RO" dirty="0"/>
            <a:t> </a:t>
          </a:r>
          <a:r>
            <a:rPr lang="ro-RO" dirty="0" err="1"/>
            <a:t>runner</a:t>
          </a:r>
          <a:r>
            <a:rPr lang="ro-RO" dirty="0"/>
            <a:t>, </a:t>
          </a:r>
          <a:r>
            <a:rPr lang="ro-RO" dirty="0" err="1"/>
            <a:t>asemanator</a:t>
          </a:r>
          <a:r>
            <a:rPr lang="ro-RO" dirty="0"/>
            <a:t> ce cel de la Google, cu un </a:t>
          </a:r>
          <a:r>
            <a:rPr lang="ro-RO" dirty="0">
              <a:latin typeface="Sitka Subheading"/>
            </a:rPr>
            <a:t>dinozaur</a:t>
          </a:r>
          <a:r>
            <a:rPr lang="ro-RO" dirty="0"/>
            <a:t> care sare peste obstacole, </a:t>
          </a:r>
          <a:r>
            <a:rPr lang="ro-RO" dirty="0" err="1"/>
            <a:t>adunand</a:t>
          </a:r>
          <a:r>
            <a:rPr lang="ro-RO" dirty="0"/>
            <a:t> puncte. </a:t>
          </a:r>
          <a:r>
            <a:rPr lang="ro-RO" dirty="0" err="1"/>
            <a:t>Puncatjul</a:t>
          </a:r>
          <a:r>
            <a:rPr lang="ro-RO" dirty="0"/>
            <a:t> este semnalat printr-un scor care se </a:t>
          </a:r>
          <a:r>
            <a:rPr lang="ro-RO" dirty="0" err="1"/>
            <a:t>incrementeaza</a:t>
          </a:r>
          <a:r>
            <a:rPr lang="ro-RO" dirty="0"/>
            <a:t> </a:t>
          </a:r>
          <a:r>
            <a:rPr lang="ro-RO" dirty="0" err="1"/>
            <a:t>dupa</a:t>
          </a:r>
          <a:r>
            <a:rPr lang="ro-RO" dirty="0"/>
            <a:t> fiecare obstacol trecut.</a:t>
          </a:r>
          <a:endParaRPr lang="en-US" dirty="0"/>
        </a:p>
      </dgm:t>
    </dgm:pt>
    <dgm:pt modelId="{29BCFE5C-FF3F-40F9-A6D8-BB2EBC405A40}" type="parTrans" cxnId="{A8531AAA-0604-4799-BAF6-FFF774241CB1}">
      <dgm:prSet/>
      <dgm:spPr/>
      <dgm:t>
        <a:bodyPr/>
        <a:lstStyle/>
        <a:p>
          <a:endParaRPr lang="en-US"/>
        </a:p>
      </dgm:t>
    </dgm:pt>
    <dgm:pt modelId="{7CD00595-8D35-4938-BB9D-8FC6A8AA18C8}" type="sibTrans" cxnId="{A8531AAA-0604-4799-BAF6-FFF774241CB1}">
      <dgm:prSet/>
      <dgm:spPr/>
      <dgm:t>
        <a:bodyPr/>
        <a:lstStyle/>
        <a:p>
          <a:endParaRPr lang="en-US"/>
        </a:p>
      </dgm:t>
    </dgm:pt>
    <dgm:pt modelId="{84251CF6-9770-49B0-A985-FE0FEA9BBF0F}" type="pres">
      <dgm:prSet presAssocID="{D96D7EBC-4F12-496A-AC54-E4C2E093C87D}" presName="vert0" presStyleCnt="0">
        <dgm:presLayoutVars>
          <dgm:dir/>
          <dgm:animOne val="branch"/>
          <dgm:animLvl val="lvl"/>
        </dgm:presLayoutVars>
      </dgm:prSet>
      <dgm:spPr/>
    </dgm:pt>
    <dgm:pt modelId="{CFC86382-5FC2-42BD-AAD1-AC62F9B55CB5}" type="pres">
      <dgm:prSet presAssocID="{915005BC-A046-4B5A-8B4E-758A6D49C2B8}" presName="thickLine" presStyleLbl="alignNode1" presStyleIdx="0" presStyleCnt="2"/>
      <dgm:spPr/>
    </dgm:pt>
    <dgm:pt modelId="{CEF86C36-19D1-4056-8200-FD6D44EBEDA9}" type="pres">
      <dgm:prSet presAssocID="{915005BC-A046-4B5A-8B4E-758A6D49C2B8}" presName="horz1" presStyleCnt="0"/>
      <dgm:spPr/>
    </dgm:pt>
    <dgm:pt modelId="{87B56702-2567-4C23-8B96-A3CF2B6115B4}" type="pres">
      <dgm:prSet presAssocID="{915005BC-A046-4B5A-8B4E-758A6D49C2B8}" presName="tx1" presStyleLbl="revTx" presStyleIdx="0" presStyleCnt="2"/>
      <dgm:spPr/>
    </dgm:pt>
    <dgm:pt modelId="{FF146E96-DBC1-4B31-B872-1ABFB560DE91}" type="pres">
      <dgm:prSet presAssocID="{915005BC-A046-4B5A-8B4E-758A6D49C2B8}" presName="vert1" presStyleCnt="0"/>
      <dgm:spPr/>
    </dgm:pt>
    <dgm:pt modelId="{70A3E03A-92AF-4486-BB6E-1A8ECBA7DC2A}" type="pres">
      <dgm:prSet presAssocID="{0E394D9C-F836-41B5-B6BE-F5CE4B9A8FA4}" presName="thickLine" presStyleLbl="alignNode1" presStyleIdx="1" presStyleCnt="2"/>
      <dgm:spPr/>
    </dgm:pt>
    <dgm:pt modelId="{338F3BF2-255D-4AE6-88F9-7BDB98A1F7EC}" type="pres">
      <dgm:prSet presAssocID="{0E394D9C-F836-41B5-B6BE-F5CE4B9A8FA4}" presName="horz1" presStyleCnt="0"/>
      <dgm:spPr/>
    </dgm:pt>
    <dgm:pt modelId="{EB294A85-8B67-4E1F-A0ED-E639A3130377}" type="pres">
      <dgm:prSet presAssocID="{0E394D9C-F836-41B5-B6BE-F5CE4B9A8FA4}" presName="tx1" presStyleLbl="revTx" presStyleIdx="1" presStyleCnt="2"/>
      <dgm:spPr/>
    </dgm:pt>
    <dgm:pt modelId="{D131309D-109C-4642-95D2-8DF276453B53}" type="pres">
      <dgm:prSet presAssocID="{0E394D9C-F836-41B5-B6BE-F5CE4B9A8FA4}" presName="vert1" presStyleCnt="0"/>
      <dgm:spPr/>
    </dgm:pt>
  </dgm:ptLst>
  <dgm:cxnLst>
    <dgm:cxn modelId="{68F22F12-5CC0-4F83-AF9F-0C7DE1FFC013}" type="presOf" srcId="{0E394D9C-F836-41B5-B6BE-F5CE4B9A8FA4}" destId="{EB294A85-8B67-4E1F-A0ED-E639A3130377}" srcOrd="0" destOrd="0" presId="urn:microsoft.com/office/officeart/2008/layout/LinedList"/>
    <dgm:cxn modelId="{BE2A7B1E-F620-4403-8A06-5D6B84C7B8E5}" type="presOf" srcId="{D96D7EBC-4F12-496A-AC54-E4C2E093C87D}" destId="{84251CF6-9770-49B0-A985-FE0FEA9BBF0F}" srcOrd="0" destOrd="0" presId="urn:microsoft.com/office/officeart/2008/layout/LinedList"/>
    <dgm:cxn modelId="{7F920B40-8522-4BD0-93EB-1B7271A3D31F}" type="presOf" srcId="{915005BC-A046-4B5A-8B4E-758A6D49C2B8}" destId="{87B56702-2567-4C23-8B96-A3CF2B6115B4}" srcOrd="0" destOrd="0" presId="urn:microsoft.com/office/officeart/2008/layout/LinedList"/>
    <dgm:cxn modelId="{A8531AAA-0604-4799-BAF6-FFF774241CB1}" srcId="{D96D7EBC-4F12-496A-AC54-E4C2E093C87D}" destId="{0E394D9C-F836-41B5-B6BE-F5CE4B9A8FA4}" srcOrd="1" destOrd="0" parTransId="{29BCFE5C-FF3F-40F9-A6D8-BB2EBC405A40}" sibTransId="{7CD00595-8D35-4938-BB9D-8FC6A8AA18C8}"/>
    <dgm:cxn modelId="{F4235FDC-4E35-4EA6-9F07-C04321BA9E64}" srcId="{D96D7EBC-4F12-496A-AC54-E4C2E093C87D}" destId="{915005BC-A046-4B5A-8B4E-758A6D49C2B8}" srcOrd="0" destOrd="0" parTransId="{697861E8-EE3F-4B68-9CB1-8BB756D29EF0}" sibTransId="{8531BE3A-E561-46DF-A33D-6C795A0A5C8F}"/>
    <dgm:cxn modelId="{A2D5FBFB-92F5-4FE6-A0E9-8580CD2F0E97}" type="presParOf" srcId="{84251CF6-9770-49B0-A985-FE0FEA9BBF0F}" destId="{CFC86382-5FC2-42BD-AAD1-AC62F9B55CB5}" srcOrd="0" destOrd="0" presId="urn:microsoft.com/office/officeart/2008/layout/LinedList"/>
    <dgm:cxn modelId="{2B2EA2B9-5A60-4D61-9C1A-BD1A7E249857}" type="presParOf" srcId="{84251CF6-9770-49B0-A985-FE0FEA9BBF0F}" destId="{CEF86C36-19D1-4056-8200-FD6D44EBEDA9}" srcOrd="1" destOrd="0" presId="urn:microsoft.com/office/officeart/2008/layout/LinedList"/>
    <dgm:cxn modelId="{CE7B2F3D-36B9-4312-9996-9EBE0A2CAABB}" type="presParOf" srcId="{CEF86C36-19D1-4056-8200-FD6D44EBEDA9}" destId="{87B56702-2567-4C23-8B96-A3CF2B6115B4}" srcOrd="0" destOrd="0" presId="urn:microsoft.com/office/officeart/2008/layout/LinedList"/>
    <dgm:cxn modelId="{F9B80AFE-E96C-480D-9D41-955C69664C34}" type="presParOf" srcId="{CEF86C36-19D1-4056-8200-FD6D44EBEDA9}" destId="{FF146E96-DBC1-4B31-B872-1ABFB560DE91}" srcOrd="1" destOrd="0" presId="urn:microsoft.com/office/officeart/2008/layout/LinedList"/>
    <dgm:cxn modelId="{23F29B95-82C4-450F-B0BA-0FCE050EF5F0}" type="presParOf" srcId="{84251CF6-9770-49B0-A985-FE0FEA9BBF0F}" destId="{70A3E03A-92AF-4486-BB6E-1A8ECBA7DC2A}" srcOrd="2" destOrd="0" presId="urn:microsoft.com/office/officeart/2008/layout/LinedList"/>
    <dgm:cxn modelId="{43EDAC9F-847A-46AC-9631-5A6B5537BCBB}" type="presParOf" srcId="{84251CF6-9770-49B0-A985-FE0FEA9BBF0F}" destId="{338F3BF2-255D-4AE6-88F9-7BDB98A1F7EC}" srcOrd="3" destOrd="0" presId="urn:microsoft.com/office/officeart/2008/layout/LinedList"/>
    <dgm:cxn modelId="{5D067E21-12D9-4B25-AF98-E76C99D2D8B0}" type="presParOf" srcId="{338F3BF2-255D-4AE6-88F9-7BDB98A1F7EC}" destId="{EB294A85-8B67-4E1F-A0ED-E639A3130377}" srcOrd="0" destOrd="0" presId="urn:microsoft.com/office/officeart/2008/layout/LinedList"/>
    <dgm:cxn modelId="{B7F0DD61-791F-401E-895D-EDF48A55B8FF}" type="presParOf" srcId="{338F3BF2-255D-4AE6-88F9-7BDB98A1F7EC}" destId="{D131309D-109C-4642-95D2-8DF276453B5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00B42C-CC4B-41EE-8BEE-FEC5661EE9D0}">
      <dsp:nvSpPr>
        <dsp:cNvPr id="0" name=""/>
        <dsp:cNvSpPr/>
      </dsp:nvSpPr>
      <dsp:spPr>
        <a:xfrm>
          <a:off x="837" y="1524186"/>
          <a:ext cx="3047255" cy="15236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200" kern="1200"/>
            <a:t>Limbajul de programare este c++;</a:t>
          </a:r>
          <a:endParaRPr lang="en-US" sz="3200" kern="1200"/>
        </a:p>
      </dsp:txBody>
      <dsp:txXfrm>
        <a:off x="45463" y="1568812"/>
        <a:ext cx="2958003" cy="1434375"/>
      </dsp:txXfrm>
    </dsp:sp>
    <dsp:sp modelId="{CE7A1FCC-217F-41BC-B8D9-0F006F1AE417}">
      <dsp:nvSpPr>
        <dsp:cNvPr id="0" name=""/>
        <dsp:cNvSpPr/>
      </dsp:nvSpPr>
      <dsp:spPr>
        <a:xfrm>
          <a:off x="3809906" y="1524186"/>
          <a:ext cx="3047255" cy="1523627"/>
        </a:xfrm>
        <a:prstGeom prst="roundRect">
          <a:avLst>
            <a:gd name="adj" fmla="val 10000"/>
          </a:avLst>
        </a:prstGeom>
        <a:solidFill>
          <a:schemeClr val="accent5">
            <a:hueOff val="-80521"/>
            <a:satOff val="-17"/>
            <a:lumOff val="-199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200" kern="1200"/>
            <a:t>Aplicatia este dezvoltata in Visual Studio;</a:t>
          </a:r>
          <a:endParaRPr lang="en-US" sz="3200" kern="1200"/>
        </a:p>
      </dsp:txBody>
      <dsp:txXfrm>
        <a:off x="3854532" y="1568812"/>
        <a:ext cx="2958003" cy="14343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86382-5FC2-42BD-AAD1-AC62F9B55CB5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B56702-2567-4C23-8B96-A3CF2B6115B4}">
      <dsp:nvSpPr>
        <dsp:cNvPr id="0" name=""/>
        <dsp:cNvSpPr/>
      </dsp:nvSpPr>
      <dsp:spPr>
        <a:xfrm>
          <a:off x="0" y="0"/>
          <a:ext cx="6858000" cy="2281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500" kern="1200" dirty="0"/>
            <a:t>Proiectul </a:t>
          </a:r>
          <a:r>
            <a:rPr lang="ro-RO" sz="2500" kern="1200" dirty="0" err="1"/>
            <a:t>reprezinta</a:t>
          </a:r>
          <a:r>
            <a:rPr lang="ro-RO" sz="2500" kern="1200" dirty="0"/>
            <a:t> o </a:t>
          </a:r>
          <a:r>
            <a:rPr lang="ro-RO" sz="2500" kern="1200" dirty="0" err="1"/>
            <a:t>aplicatie</a:t>
          </a:r>
          <a:r>
            <a:rPr lang="ro-RO" sz="2500" kern="1200" dirty="0"/>
            <a:t> desktop in limbajul c++, folosind mediul de dezvoltare Visual Studio.</a:t>
          </a:r>
          <a:endParaRPr lang="en-US" sz="2500" kern="1200" dirty="0"/>
        </a:p>
      </dsp:txBody>
      <dsp:txXfrm>
        <a:off x="0" y="0"/>
        <a:ext cx="6858000" cy="2281137"/>
      </dsp:txXfrm>
    </dsp:sp>
    <dsp:sp modelId="{70A3E03A-92AF-4486-BB6E-1A8ECBA7DC2A}">
      <dsp:nvSpPr>
        <dsp:cNvPr id="0" name=""/>
        <dsp:cNvSpPr/>
      </dsp:nvSpPr>
      <dsp:spPr>
        <a:xfrm>
          <a:off x="0" y="2281137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94A85-8B67-4E1F-A0ED-E639A3130377}">
      <dsp:nvSpPr>
        <dsp:cNvPr id="0" name=""/>
        <dsp:cNvSpPr/>
      </dsp:nvSpPr>
      <dsp:spPr>
        <a:xfrm>
          <a:off x="0" y="2281137"/>
          <a:ext cx="6858000" cy="2281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500" kern="1200" dirty="0"/>
            <a:t>Jocul realizat este </a:t>
          </a:r>
          <a:r>
            <a:rPr lang="ro-RO" sz="2500" kern="1200" dirty="0" err="1"/>
            <a:t>free</a:t>
          </a:r>
          <a:r>
            <a:rPr lang="ro-RO" sz="2500" kern="1200" dirty="0"/>
            <a:t> </a:t>
          </a:r>
          <a:r>
            <a:rPr lang="ro-RO" sz="2500" kern="1200" dirty="0" err="1"/>
            <a:t>runner</a:t>
          </a:r>
          <a:r>
            <a:rPr lang="ro-RO" sz="2500" kern="1200" dirty="0"/>
            <a:t>, </a:t>
          </a:r>
          <a:r>
            <a:rPr lang="ro-RO" sz="2500" kern="1200" dirty="0" err="1"/>
            <a:t>asemanator</a:t>
          </a:r>
          <a:r>
            <a:rPr lang="ro-RO" sz="2500" kern="1200" dirty="0"/>
            <a:t> ce cel de la Google, cu un </a:t>
          </a:r>
          <a:r>
            <a:rPr lang="ro-RO" sz="2500" kern="1200" dirty="0">
              <a:latin typeface="Sitka Subheading"/>
            </a:rPr>
            <a:t>dinozaur</a:t>
          </a:r>
          <a:r>
            <a:rPr lang="ro-RO" sz="2500" kern="1200" dirty="0"/>
            <a:t> care sare peste obstacole, </a:t>
          </a:r>
          <a:r>
            <a:rPr lang="ro-RO" sz="2500" kern="1200" dirty="0" err="1"/>
            <a:t>adunand</a:t>
          </a:r>
          <a:r>
            <a:rPr lang="ro-RO" sz="2500" kern="1200" dirty="0"/>
            <a:t> puncte. </a:t>
          </a:r>
          <a:r>
            <a:rPr lang="ro-RO" sz="2500" kern="1200" dirty="0" err="1"/>
            <a:t>Puncatjul</a:t>
          </a:r>
          <a:r>
            <a:rPr lang="ro-RO" sz="2500" kern="1200" dirty="0"/>
            <a:t> este semnalat printr-un scor care se </a:t>
          </a:r>
          <a:r>
            <a:rPr lang="ro-RO" sz="2500" kern="1200" dirty="0" err="1"/>
            <a:t>incrementeaza</a:t>
          </a:r>
          <a:r>
            <a:rPr lang="ro-RO" sz="2500" kern="1200" dirty="0"/>
            <a:t> </a:t>
          </a:r>
          <a:r>
            <a:rPr lang="ro-RO" sz="2500" kern="1200" dirty="0" err="1"/>
            <a:t>dupa</a:t>
          </a:r>
          <a:r>
            <a:rPr lang="ro-RO" sz="2500" kern="1200" dirty="0"/>
            <a:t> fiecare obstacol trecut.</a:t>
          </a:r>
          <a:endParaRPr lang="en-US" sz="2500" kern="1200" dirty="0"/>
        </a:p>
      </dsp:txBody>
      <dsp:txXfrm>
        <a:off x="0" y="2281137"/>
        <a:ext cx="6858000" cy="2281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7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8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7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4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1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8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7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2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4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4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6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85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6" name="Freeform: Shape 9">
            <a:extLst>
              <a:ext uri="{FF2B5EF4-FFF2-40B4-BE49-F238E27FC236}">
                <a16:creationId xmlns:a16="http://schemas.microsoft.com/office/drawing/2014/main" id="{5832FD91-6E45-4C1D-B22F-1CC8B92A2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2758239 w 6096000"/>
              <a:gd name="connsiteY1" fmla="*/ 0 h 6858000"/>
              <a:gd name="connsiteX2" fmla="*/ 2916747 w 6096000"/>
              <a:gd name="connsiteY2" fmla="*/ 218181 h 6858000"/>
              <a:gd name="connsiteX3" fmla="*/ 4839749 w 6096000"/>
              <a:gd name="connsiteY3" fmla="*/ 2631787 h 6858000"/>
              <a:gd name="connsiteX4" fmla="*/ 6095001 w 6096000"/>
              <a:gd name="connsiteY4" fmla="*/ 5672947 h 6858000"/>
              <a:gd name="connsiteX5" fmla="*/ 5792922 w 6096000"/>
              <a:gd name="connsiteY5" fmla="*/ 6612444 h 6858000"/>
              <a:gd name="connsiteX6" fmla="*/ 5671607 w 6096000"/>
              <a:gd name="connsiteY6" fmla="*/ 6771753 h 6858000"/>
              <a:gd name="connsiteX7" fmla="*/ 5591643 w 6096000"/>
              <a:gd name="connsiteY7" fmla="*/ 6858000 h 6858000"/>
              <a:gd name="connsiteX8" fmla="*/ 0 w 6096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1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 fontScale="90000"/>
          </a:bodyPr>
          <a:lstStyle/>
          <a:p>
            <a:pPr algn="l"/>
            <a:r>
              <a:rPr lang="ro-RO" sz="4400" dirty="0" err="1">
                <a:ea typeface="+mj-lt"/>
                <a:cs typeface="+mj-lt"/>
              </a:rPr>
              <a:t>Dino</a:t>
            </a:r>
            <a:r>
              <a:rPr lang="ro-RO" sz="4400" dirty="0">
                <a:ea typeface="+mj-lt"/>
                <a:cs typeface="+mj-lt"/>
              </a:rPr>
              <a:t> Game folosind un joystick pentru a controla jocul</a:t>
            </a:r>
            <a:endParaRPr lang="ro-RO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o-RO" dirty="0">
                <a:solidFill>
                  <a:srgbClr val="FFFFFF">
                    <a:alpha val="70000"/>
                  </a:srgbClr>
                </a:solidFill>
              </a:rPr>
              <a:t>Pătru Gabriela-Andreea</a:t>
            </a:r>
          </a:p>
          <a:p>
            <a:pPr algn="l"/>
            <a:r>
              <a:rPr lang="ro-RO" dirty="0">
                <a:solidFill>
                  <a:srgbClr val="FFFFFF">
                    <a:alpha val="70000"/>
                  </a:srgbClr>
                </a:solidFill>
              </a:rPr>
              <a:t>Leu Nicoleta Cristina</a:t>
            </a:r>
          </a:p>
        </p:txBody>
      </p:sp>
    </p:spTree>
    <p:extLst>
      <p:ext uri="{BB962C8B-B14F-4D97-AF65-F5344CB8AC3E}">
        <p14:creationId xmlns:p14="http://schemas.microsoft.com/office/powerpoint/2010/main" val="249979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10">
            <a:extLst>
              <a:ext uri="{FF2B5EF4-FFF2-40B4-BE49-F238E27FC236}">
                <a16:creationId xmlns:a16="http://schemas.microsoft.com/office/drawing/2014/main" id="{7699B66A-3779-48B9-9963-C9339B22B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8122584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873590 h 6858000"/>
              <a:gd name="connsiteX3" fmla="*/ 10378112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6089634 h 6858000"/>
              <a:gd name="connsiteX6" fmla="*/ 3284 w 12192000"/>
              <a:gd name="connsiteY6" fmla="*/ 6081001 h 6858000"/>
              <a:gd name="connsiteX7" fmla="*/ 208318 w 12192000"/>
              <a:gd name="connsiteY7" fmla="*/ 5663571 h 6858000"/>
              <a:gd name="connsiteX8" fmla="*/ 2466868 w 12192000"/>
              <a:gd name="connsiteY8" fmla="*/ 3280365 h 6858000"/>
              <a:gd name="connsiteX9" fmla="*/ 5859655 w 12192000"/>
              <a:gd name="connsiteY9" fmla="*/ 1043504 h 6858000"/>
              <a:gd name="connsiteX10" fmla="*/ 8002287 w 12192000"/>
              <a:gd name="connsiteY10" fmla="*/ 373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8122584" y="0"/>
                </a:moveTo>
                <a:lnTo>
                  <a:pt x="12192000" y="0"/>
                </a:lnTo>
                <a:lnTo>
                  <a:pt x="12192000" y="4873590"/>
                </a:lnTo>
                <a:lnTo>
                  <a:pt x="10378112" y="6858000"/>
                </a:lnTo>
                <a:lnTo>
                  <a:pt x="0" y="6858000"/>
                </a:lnTo>
                <a:lnTo>
                  <a:pt x="0" y="6089634"/>
                </a:lnTo>
                <a:lnTo>
                  <a:pt x="3284" y="6081001"/>
                </a:lnTo>
                <a:cubicBezTo>
                  <a:pt x="61888" y="5940761"/>
                  <a:pt x="130457" y="5801643"/>
                  <a:pt x="208318" y="5663571"/>
                </a:cubicBezTo>
                <a:cubicBezTo>
                  <a:pt x="675237" y="4835483"/>
                  <a:pt x="1476533" y="4045730"/>
                  <a:pt x="2466868" y="3280365"/>
                </a:cubicBezTo>
                <a:cubicBezTo>
                  <a:pt x="3457206" y="2515002"/>
                  <a:pt x="4636583" y="1774030"/>
                  <a:pt x="5859655" y="1043504"/>
                </a:cubicBezTo>
                <a:cubicBezTo>
                  <a:pt x="6636899" y="579200"/>
                  <a:pt x="7344556" y="254766"/>
                  <a:pt x="8002287" y="3739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12">
            <a:extLst>
              <a:ext uri="{FF2B5EF4-FFF2-40B4-BE49-F238E27FC236}">
                <a16:creationId xmlns:a16="http://schemas.microsoft.com/office/drawing/2014/main" id="{5D2088EB-F82A-4CF7-A658-5EB0B344D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71" y="0"/>
            <a:ext cx="7017182" cy="6858000"/>
          </a:xfrm>
          <a:custGeom>
            <a:avLst/>
            <a:gdLst>
              <a:gd name="connsiteX0" fmla="*/ 7017182 w 11818630"/>
              <a:gd name="connsiteY0" fmla="*/ 0 h 6858000"/>
              <a:gd name="connsiteX1" fmla="*/ 11818630 w 11818630"/>
              <a:gd name="connsiteY1" fmla="*/ 0 h 6858000"/>
              <a:gd name="connsiteX2" fmla="*/ 11818630 w 11818630"/>
              <a:gd name="connsiteY2" fmla="*/ 4489505 h 6858000"/>
              <a:gd name="connsiteX3" fmla="*/ 11816460 w 11818630"/>
              <a:gd name="connsiteY3" fmla="*/ 4492187 h 6858000"/>
              <a:gd name="connsiteX4" fmla="*/ 10354815 w 11818630"/>
              <a:gd name="connsiteY4" fmla="*/ 6321870 h 6858000"/>
              <a:gd name="connsiteX5" fmla="*/ 9928370 w 11818630"/>
              <a:gd name="connsiteY5" fmla="*/ 6858000 h 6858000"/>
              <a:gd name="connsiteX6" fmla="*/ 0 w 11818630"/>
              <a:gd name="connsiteY6" fmla="*/ 6858000 h 6858000"/>
              <a:gd name="connsiteX7" fmla="*/ 15548 w 11818630"/>
              <a:gd name="connsiteY7" fmla="*/ 6741317 h 6858000"/>
              <a:gd name="connsiteX8" fmla="*/ 387858 w 11818630"/>
              <a:gd name="connsiteY8" fmla="*/ 5632555 h 6858000"/>
              <a:gd name="connsiteX9" fmla="*/ 2494163 w 11818630"/>
              <a:gd name="connsiteY9" fmla="*/ 3131046 h 6858000"/>
              <a:gd name="connsiteX10" fmla="*/ 5658249 w 11818630"/>
              <a:gd name="connsiteY10" fmla="*/ 783147 h 6858000"/>
              <a:gd name="connsiteX11" fmla="*/ 6840702 w 11818630"/>
              <a:gd name="connsiteY11" fmla="*/ 85078 h 6858000"/>
              <a:gd name="connsiteX0" fmla="*/ 0 w 11818630"/>
              <a:gd name="connsiteY0" fmla="*/ 6858000 h 6949440"/>
              <a:gd name="connsiteX1" fmla="*/ 15548 w 11818630"/>
              <a:gd name="connsiteY1" fmla="*/ 6741317 h 6949440"/>
              <a:gd name="connsiteX2" fmla="*/ 387858 w 11818630"/>
              <a:gd name="connsiteY2" fmla="*/ 5632555 h 6949440"/>
              <a:gd name="connsiteX3" fmla="*/ 2494163 w 11818630"/>
              <a:gd name="connsiteY3" fmla="*/ 3131046 h 6949440"/>
              <a:gd name="connsiteX4" fmla="*/ 5658249 w 11818630"/>
              <a:gd name="connsiteY4" fmla="*/ 783147 h 6949440"/>
              <a:gd name="connsiteX5" fmla="*/ 6840702 w 11818630"/>
              <a:gd name="connsiteY5" fmla="*/ 85078 h 6949440"/>
              <a:gd name="connsiteX6" fmla="*/ 7017182 w 11818630"/>
              <a:gd name="connsiteY6" fmla="*/ 0 h 6949440"/>
              <a:gd name="connsiteX7" fmla="*/ 11818630 w 11818630"/>
              <a:gd name="connsiteY7" fmla="*/ 0 h 6949440"/>
              <a:gd name="connsiteX8" fmla="*/ 11818630 w 11818630"/>
              <a:gd name="connsiteY8" fmla="*/ 4489505 h 6949440"/>
              <a:gd name="connsiteX9" fmla="*/ 11816460 w 11818630"/>
              <a:gd name="connsiteY9" fmla="*/ 4492187 h 6949440"/>
              <a:gd name="connsiteX10" fmla="*/ 10354815 w 11818630"/>
              <a:gd name="connsiteY10" fmla="*/ 6321870 h 6949440"/>
              <a:gd name="connsiteX11" fmla="*/ 10019810 w 11818630"/>
              <a:gd name="connsiteY11" fmla="*/ 6949440 h 6949440"/>
              <a:gd name="connsiteX0" fmla="*/ 0 w 11818630"/>
              <a:gd name="connsiteY0" fmla="*/ 6858000 h 6886066"/>
              <a:gd name="connsiteX1" fmla="*/ 15548 w 11818630"/>
              <a:gd name="connsiteY1" fmla="*/ 6741317 h 6886066"/>
              <a:gd name="connsiteX2" fmla="*/ 387858 w 11818630"/>
              <a:gd name="connsiteY2" fmla="*/ 5632555 h 6886066"/>
              <a:gd name="connsiteX3" fmla="*/ 2494163 w 11818630"/>
              <a:gd name="connsiteY3" fmla="*/ 3131046 h 6886066"/>
              <a:gd name="connsiteX4" fmla="*/ 5658249 w 11818630"/>
              <a:gd name="connsiteY4" fmla="*/ 783147 h 6886066"/>
              <a:gd name="connsiteX5" fmla="*/ 6840702 w 11818630"/>
              <a:gd name="connsiteY5" fmla="*/ 85078 h 6886066"/>
              <a:gd name="connsiteX6" fmla="*/ 7017182 w 11818630"/>
              <a:gd name="connsiteY6" fmla="*/ 0 h 6886066"/>
              <a:gd name="connsiteX7" fmla="*/ 11818630 w 11818630"/>
              <a:gd name="connsiteY7" fmla="*/ 0 h 6886066"/>
              <a:gd name="connsiteX8" fmla="*/ 11818630 w 11818630"/>
              <a:gd name="connsiteY8" fmla="*/ 4489505 h 6886066"/>
              <a:gd name="connsiteX9" fmla="*/ 11816460 w 11818630"/>
              <a:gd name="connsiteY9" fmla="*/ 4492187 h 6886066"/>
              <a:gd name="connsiteX10" fmla="*/ 10354815 w 11818630"/>
              <a:gd name="connsiteY10" fmla="*/ 6321870 h 6886066"/>
              <a:gd name="connsiteX11" fmla="*/ 9902115 w 11818630"/>
              <a:gd name="connsiteY11" fmla="*/ 6886066 h 6886066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0 h 6858000"/>
              <a:gd name="connsiteX8" fmla="*/ 11818630 w 11818630"/>
              <a:gd name="connsiteY8" fmla="*/ 4489505 h 6858000"/>
              <a:gd name="connsiteX9" fmla="*/ 11816460 w 11818630"/>
              <a:gd name="connsiteY9" fmla="*/ 4492187 h 6858000"/>
              <a:gd name="connsiteX10" fmla="*/ 10354815 w 11818630"/>
              <a:gd name="connsiteY10" fmla="*/ 6321870 h 6858000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0 h 6858000"/>
              <a:gd name="connsiteX8" fmla="*/ 11818630 w 11818630"/>
              <a:gd name="connsiteY8" fmla="*/ 4489505 h 6858000"/>
              <a:gd name="connsiteX9" fmla="*/ 11816460 w 11818630"/>
              <a:gd name="connsiteY9" fmla="*/ 4492187 h 6858000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0 h 6858000"/>
              <a:gd name="connsiteX8" fmla="*/ 11818630 w 11818630"/>
              <a:gd name="connsiteY8" fmla="*/ 4489505 h 6858000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4489505 h 6858000"/>
              <a:gd name="connsiteX0" fmla="*/ 0 w 7017182"/>
              <a:gd name="connsiteY0" fmla="*/ 6858000 h 6858000"/>
              <a:gd name="connsiteX1" fmla="*/ 15548 w 7017182"/>
              <a:gd name="connsiteY1" fmla="*/ 6741317 h 6858000"/>
              <a:gd name="connsiteX2" fmla="*/ 387858 w 7017182"/>
              <a:gd name="connsiteY2" fmla="*/ 5632555 h 6858000"/>
              <a:gd name="connsiteX3" fmla="*/ 2494163 w 7017182"/>
              <a:gd name="connsiteY3" fmla="*/ 3131046 h 6858000"/>
              <a:gd name="connsiteX4" fmla="*/ 5658249 w 7017182"/>
              <a:gd name="connsiteY4" fmla="*/ 783147 h 6858000"/>
              <a:gd name="connsiteX5" fmla="*/ 6840702 w 7017182"/>
              <a:gd name="connsiteY5" fmla="*/ 85078 h 6858000"/>
              <a:gd name="connsiteX6" fmla="*/ 7017182 w 701718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17182" h="6858000">
                <a:moveTo>
                  <a:pt x="0" y="6858000"/>
                </a:moveTo>
                <a:lnTo>
                  <a:pt x="15548" y="6741317"/>
                </a:lnTo>
                <a:cubicBezTo>
                  <a:pt x="78957" y="6364051"/>
                  <a:pt x="206325" y="5994870"/>
                  <a:pt x="387858" y="5632555"/>
                </a:cubicBezTo>
                <a:cubicBezTo>
                  <a:pt x="823302" y="4763361"/>
                  <a:pt x="1570584" y="3934404"/>
                  <a:pt x="2494163" y="3131046"/>
                </a:cubicBezTo>
                <a:cubicBezTo>
                  <a:pt x="3417744" y="2327690"/>
                  <a:pt x="4517622" y="1549936"/>
                  <a:pt x="5658249" y="783147"/>
                </a:cubicBezTo>
                <a:cubicBezTo>
                  <a:pt x="6072451" y="504660"/>
                  <a:pt x="6465461" y="274112"/>
                  <a:pt x="6840702" y="85078"/>
                </a:cubicBezTo>
                <a:lnTo>
                  <a:pt x="7017182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AE3A9ED2-081B-95DD-E7EE-D10FECA20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0" y="762000"/>
            <a:ext cx="3048001" cy="2286000"/>
          </a:xfrm>
        </p:spPr>
        <p:txBody>
          <a:bodyPr anchor="t">
            <a:normAutofit/>
          </a:bodyPr>
          <a:lstStyle/>
          <a:p>
            <a:r>
              <a:rPr lang="ro-RO" sz="3200"/>
              <a:t>Tehnologiile folosite :</a:t>
            </a:r>
          </a:p>
        </p:txBody>
      </p:sp>
      <p:sp>
        <p:nvSpPr>
          <p:cNvPr id="37" name="Freeform: Shape 14">
            <a:extLst>
              <a:ext uri="{FF2B5EF4-FFF2-40B4-BE49-F238E27FC236}">
                <a16:creationId xmlns:a16="http://schemas.microsoft.com/office/drawing/2014/main" id="{EDA32667-BAAD-4252-B7F6-CDABAD11D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75486" y="4489505"/>
            <a:ext cx="1916515" cy="2396561"/>
          </a:xfrm>
          <a:custGeom>
            <a:avLst/>
            <a:gdLst>
              <a:gd name="connsiteX0" fmla="*/ 7017182 w 11818630"/>
              <a:gd name="connsiteY0" fmla="*/ 0 h 6858000"/>
              <a:gd name="connsiteX1" fmla="*/ 11818630 w 11818630"/>
              <a:gd name="connsiteY1" fmla="*/ 0 h 6858000"/>
              <a:gd name="connsiteX2" fmla="*/ 11818630 w 11818630"/>
              <a:gd name="connsiteY2" fmla="*/ 4489505 h 6858000"/>
              <a:gd name="connsiteX3" fmla="*/ 11816460 w 11818630"/>
              <a:gd name="connsiteY3" fmla="*/ 4492187 h 6858000"/>
              <a:gd name="connsiteX4" fmla="*/ 10354815 w 11818630"/>
              <a:gd name="connsiteY4" fmla="*/ 6321870 h 6858000"/>
              <a:gd name="connsiteX5" fmla="*/ 9928370 w 11818630"/>
              <a:gd name="connsiteY5" fmla="*/ 6858000 h 6858000"/>
              <a:gd name="connsiteX6" fmla="*/ 0 w 11818630"/>
              <a:gd name="connsiteY6" fmla="*/ 6858000 h 6858000"/>
              <a:gd name="connsiteX7" fmla="*/ 15548 w 11818630"/>
              <a:gd name="connsiteY7" fmla="*/ 6741317 h 6858000"/>
              <a:gd name="connsiteX8" fmla="*/ 387858 w 11818630"/>
              <a:gd name="connsiteY8" fmla="*/ 5632555 h 6858000"/>
              <a:gd name="connsiteX9" fmla="*/ 2494163 w 11818630"/>
              <a:gd name="connsiteY9" fmla="*/ 3131046 h 6858000"/>
              <a:gd name="connsiteX10" fmla="*/ 5658249 w 11818630"/>
              <a:gd name="connsiteY10" fmla="*/ 783147 h 6858000"/>
              <a:gd name="connsiteX11" fmla="*/ 6840702 w 11818630"/>
              <a:gd name="connsiteY11" fmla="*/ 85078 h 6858000"/>
              <a:gd name="connsiteX0" fmla="*/ 0 w 11818630"/>
              <a:gd name="connsiteY0" fmla="*/ 6858000 h 6949440"/>
              <a:gd name="connsiteX1" fmla="*/ 15548 w 11818630"/>
              <a:gd name="connsiteY1" fmla="*/ 6741317 h 6949440"/>
              <a:gd name="connsiteX2" fmla="*/ 387858 w 11818630"/>
              <a:gd name="connsiteY2" fmla="*/ 5632555 h 6949440"/>
              <a:gd name="connsiteX3" fmla="*/ 2494163 w 11818630"/>
              <a:gd name="connsiteY3" fmla="*/ 3131046 h 6949440"/>
              <a:gd name="connsiteX4" fmla="*/ 5658249 w 11818630"/>
              <a:gd name="connsiteY4" fmla="*/ 783147 h 6949440"/>
              <a:gd name="connsiteX5" fmla="*/ 6840702 w 11818630"/>
              <a:gd name="connsiteY5" fmla="*/ 85078 h 6949440"/>
              <a:gd name="connsiteX6" fmla="*/ 7017182 w 11818630"/>
              <a:gd name="connsiteY6" fmla="*/ 0 h 6949440"/>
              <a:gd name="connsiteX7" fmla="*/ 11818630 w 11818630"/>
              <a:gd name="connsiteY7" fmla="*/ 0 h 6949440"/>
              <a:gd name="connsiteX8" fmla="*/ 11818630 w 11818630"/>
              <a:gd name="connsiteY8" fmla="*/ 4489505 h 6949440"/>
              <a:gd name="connsiteX9" fmla="*/ 11816460 w 11818630"/>
              <a:gd name="connsiteY9" fmla="*/ 4492187 h 6949440"/>
              <a:gd name="connsiteX10" fmla="*/ 10354815 w 11818630"/>
              <a:gd name="connsiteY10" fmla="*/ 6321870 h 6949440"/>
              <a:gd name="connsiteX11" fmla="*/ 10019810 w 11818630"/>
              <a:gd name="connsiteY11" fmla="*/ 6949440 h 6949440"/>
              <a:gd name="connsiteX0" fmla="*/ 0 w 11818630"/>
              <a:gd name="connsiteY0" fmla="*/ 6858000 h 6886066"/>
              <a:gd name="connsiteX1" fmla="*/ 15548 w 11818630"/>
              <a:gd name="connsiteY1" fmla="*/ 6741317 h 6886066"/>
              <a:gd name="connsiteX2" fmla="*/ 387858 w 11818630"/>
              <a:gd name="connsiteY2" fmla="*/ 5632555 h 6886066"/>
              <a:gd name="connsiteX3" fmla="*/ 2494163 w 11818630"/>
              <a:gd name="connsiteY3" fmla="*/ 3131046 h 6886066"/>
              <a:gd name="connsiteX4" fmla="*/ 5658249 w 11818630"/>
              <a:gd name="connsiteY4" fmla="*/ 783147 h 6886066"/>
              <a:gd name="connsiteX5" fmla="*/ 6840702 w 11818630"/>
              <a:gd name="connsiteY5" fmla="*/ 85078 h 6886066"/>
              <a:gd name="connsiteX6" fmla="*/ 7017182 w 11818630"/>
              <a:gd name="connsiteY6" fmla="*/ 0 h 6886066"/>
              <a:gd name="connsiteX7" fmla="*/ 11818630 w 11818630"/>
              <a:gd name="connsiteY7" fmla="*/ 0 h 6886066"/>
              <a:gd name="connsiteX8" fmla="*/ 11818630 w 11818630"/>
              <a:gd name="connsiteY8" fmla="*/ 4489505 h 6886066"/>
              <a:gd name="connsiteX9" fmla="*/ 11816460 w 11818630"/>
              <a:gd name="connsiteY9" fmla="*/ 4492187 h 6886066"/>
              <a:gd name="connsiteX10" fmla="*/ 10354815 w 11818630"/>
              <a:gd name="connsiteY10" fmla="*/ 6321870 h 6886066"/>
              <a:gd name="connsiteX11" fmla="*/ 9902115 w 11818630"/>
              <a:gd name="connsiteY11" fmla="*/ 6886066 h 6886066"/>
              <a:gd name="connsiteX0" fmla="*/ 0 w 11818630"/>
              <a:gd name="connsiteY0" fmla="*/ 6858000 h 6886066"/>
              <a:gd name="connsiteX1" fmla="*/ 15548 w 11818630"/>
              <a:gd name="connsiteY1" fmla="*/ 6741317 h 6886066"/>
              <a:gd name="connsiteX2" fmla="*/ 387858 w 11818630"/>
              <a:gd name="connsiteY2" fmla="*/ 5632555 h 6886066"/>
              <a:gd name="connsiteX3" fmla="*/ 2494163 w 11818630"/>
              <a:gd name="connsiteY3" fmla="*/ 3131046 h 6886066"/>
              <a:gd name="connsiteX4" fmla="*/ 5658249 w 11818630"/>
              <a:gd name="connsiteY4" fmla="*/ 783147 h 6886066"/>
              <a:gd name="connsiteX5" fmla="*/ 6840702 w 11818630"/>
              <a:gd name="connsiteY5" fmla="*/ 85078 h 6886066"/>
              <a:gd name="connsiteX6" fmla="*/ 11818630 w 11818630"/>
              <a:gd name="connsiteY6" fmla="*/ 0 h 6886066"/>
              <a:gd name="connsiteX7" fmla="*/ 11818630 w 11818630"/>
              <a:gd name="connsiteY7" fmla="*/ 4489505 h 6886066"/>
              <a:gd name="connsiteX8" fmla="*/ 11816460 w 11818630"/>
              <a:gd name="connsiteY8" fmla="*/ 4492187 h 6886066"/>
              <a:gd name="connsiteX9" fmla="*/ 10354815 w 11818630"/>
              <a:gd name="connsiteY9" fmla="*/ 6321870 h 6886066"/>
              <a:gd name="connsiteX10" fmla="*/ 9902115 w 11818630"/>
              <a:gd name="connsiteY10" fmla="*/ 6886066 h 6886066"/>
              <a:gd name="connsiteX0" fmla="*/ 0 w 11818630"/>
              <a:gd name="connsiteY0" fmla="*/ 7069778 h 7097844"/>
              <a:gd name="connsiteX1" fmla="*/ 15548 w 11818630"/>
              <a:gd name="connsiteY1" fmla="*/ 6953095 h 7097844"/>
              <a:gd name="connsiteX2" fmla="*/ 387858 w 11818630"/>
              <a:gd name="connsiteY2" fmla="*/ 5844333 h 7097844"/>
              <a:gd name="connsiteX3" fmla="*/ 2494163 w 11818630"/>
              <a:gd name="connsiteY3" fmla="*/ 3342824 h 7097844"/>
              <a:gd name="connsiteX4" fmla="*/ 5658249 w 11818630"/>
              <a:gd name="connsiteY4" fmla="*/ 994925 h 7097844"/>
              <a:gd name="connsiteX5" fmla="*/ 11818630 w 11818630"/>
              <a:gd name="connsiteY5" fmla="*/ 211778 h 7097844"/>
              <a:gd name="connsiteX6" fmla="*/ 11818630 w 11818630"/>
              <a:gd name="connsiteY6" fmla="*/ 4701283 h 7097844"/>
              <a:gd name="connsiteX7" fmla="*/ 11816460 w 11818630"/>
              <a:gd name="connsiteY7" fmla="*/ 4703965 h 7097844"/>
              <a:gd name="connsiteX8" fmla="*/ 10354815 w 11818630"/>
              <a:gd name="connsiteY8" fmla="*/ 6533648 h 7097844"/>
              <a:gd name="connsiteX9" fmla="*/ 9902115 w 11818630"/>
              <a:gd name="connsiteY9" fmla="*/ 7097844 h 7097844"/>
              <a:gd name="connsiteX0" fmla="*/ 0 w 11818630"/>
              <a:gd name="connsiteY0" fmla="*/ 6872876 h 6900942"/>
              <a:gd name="connsiteX1" fmla="*/ 15548 w 11818630"/>
              <a:gd name="connsiteY1" fmla="*/ 6756193 h 6900942"/>
              <a:gd name="connsiteX2" fmla="*/ 387858 w 11818630"/>
              <a:gd name="connsiteY2" fmla="*/ 5647431 h 6900942"/>
              <a:gd name="connsiteX3" fmla="*/ 2494163 w 11818630"/>
              <a:gd name="connsiteY3" fmla="*/ 3145922 h 6900942"/>
              <a:gd name="connsiteX4" fmla="*/ 11818630 w 11818630"/>
              <a:gd name="connsiteY4" fmla="*/ 14876 h 6900942"/>
              <a:gd name="connsiteX5" fmla="*/ 11818630 w 11818630"/>
              <a:gd name="connsiteY5" fmla="*/ 4504381 h 6900942"/>
              <a:gd name="connsiteX6" fmla="*/ 11816460 w 11818630"/>
              <a:gd name="connsiteY6" fmla="*/ 4507063 h 6900942"/>
              <a:gd name="connsiteX7" fmla="*/ 10354815 w 11818630"/>
              <a:gd name="connsiteY7" fmla="*/ 6336746 h 6900942"/>
              <a:gd name="connsiteX8" fmla="*/ 9902115 w 11818630"/>
              <a:gd name="connsiteY8" fmla="*/ 6900942 h 6900942"/>
              <a:gd name="connsiteX0" fmla="*/ 577707 w 12396337"/>
              <a:gd name="connsiteY0" fmla="*/ 6858000 h 6886066"/>
              <a:gd name="connsiteX1" fmla="*/ 593255 w 12396337"/>
              <a:gd name="connsiteY1" fmla="*/ 6741317 h 6886066"/>
              <a:gd name="connsiteX2" fmla="*/ 965565 w 12396337"/>
              <a:gd name="connsiteY2" fmla="*/ 5632555 h 6886066"/>
              <a:gd name="connsiteX3" fmla="*/ 12396337 w 12396337"/>
              <a:gd name="connsiteY3" fmla="*/ 0 h 6886066"/>
              <a:gd name="connsiteX4" fmla="*/ 12396337 w 12396337"/>
              <a:gd name="connsiteY4" fmla="*/ 4489505 h 6886066"/>
              <a:gd name="connsiteX5" fmla="*/ 12394167 w 12396337"/>
              <a:gd name="connsiteY5" fmla="*/ 4492187 h 6886066"/>
              <a:gd name="connsiteX6" fmla="*/ 10932522 w 12396337"/>
              <a:gd name="connsiteY6" fmla="*/ 6321870 h 6886066"/>
              <a:gd name="connsiteX7" fmla="*/ 10479822 w 12396337"/>
              <a:gd name="connsiteY7" fmla="*/ 6886066 h 6886066"/>
              <a:gd name="connsiteX0" fmla="*/ 0 w 11818630"/>
              <a:gd name="connsiteY0" fmla="*/ 6858000 h 6886066"/>
              <a:gd name="connsiteX1" fmla="*/ 387858 w 11818630"/>
              <a:gd name="connsiteY1" fmla="*/ 5632555 h 6886066"/>
              <a:gd name="connsiteX2" fmla="*/ 11818630 w 11818630"/>
              <a:gd name="connsiteY2" fmla="*/ 0 h 6886066"/>
              <a:gd name="connsiteX3" fmla="*/ 11818630 w 11818630"/>
              <a:gd name="connsiteY3" fmla="*/ 4489505 h 6886066"/>
              <a:gd name="connsiteX4" fmla="*/ 11816460 w 11818630"/>
              <a:gd name="connsiteY4" fmla="*/ 4492187 h 6886066"/>
              <a:gd name="connsiteX5" fmla="*/ 10354815 w 11818630"/>
              <a:gd name="connsiteY5" fmla="*/ 6321870 h 6886066"/>
              <a:gd name="connsiteX6" fmla="*/ 9902115 w 11818630"/>
              <a:gd name="connsiteY6" fmla="*/ 6886066 h 6886066"/>
              <a:gd name="connsiteX0" fmla="*/ 0 w 11818630"/>
              <a:gd name="connsiteY0" fmla="*/ 6858000 h 6886066"/>
              <a:gd name="connsiteX1" fmla="*/ 11818630 w 11818630"/>
              <a:gd name="connsiteY1" fmla="*/ 0 h 6886066"/>
              <a:gd name="connsiteX2" fmla="*/ 11818630 w 11818630"/>
              <a:gd name="connsiteY2" fmla="*/ 4489505 h 6886066"/>
              <a:gd name="connsiteX3" fmla="*/ 11816460 w 11818630"/>
              <a:gd name="connsiteY3" fmla="*/ 4492187 h 6886066"/>
              <a:gd name="connsiteX4" fmla="*/ 10354815 w 11818630"/>
              <a:gd name="connsiteY4" fmla="*/ 6321870 h 6886066"/>
              <a:gd name="connsiteX5" fmla="*/ 9902115 w 11818630"/>
              <a:gd name="connsiteY5" fmla="*/ 6886066 h 6886066"/>
              <a:gd name="connsiteX0" fmla="*/ 1916515 w 1916515"/>
              <a:gd name="connsiteY0" fmla="*/ 0 h 6886066"/>
              <a:gd name="connsiteX1" fmla="*/ 1916515 w 1916515"/>
              <a:gd name="connsiteY1" fmla="*/ 4489505 h 6886066"/>
              <a:gd name="connsiteX2" fmla="*/ 1914345 w 1916515"/>
              <a:gd name="connsiteY2" fmla="*/ 4492187 h 6886066"/>
              <a:gd name="connsiteX3" fmla="*/ 452700 w 1916515"/>
              <a:gd name="connsiteY3" fmla="*/ 6321870 h 6886066"/>
              <a:gd name="connsiteX4" fmla="*/ 0 w 1916515"/>
              <a:gd name="connsiteY4" fmla="*/ 6886066 h 6886066"/>
              <a:gd name="connsiteX0" fmla="*/ 1916515 w 1916515"/>
              <a:gd name="connsiteY0" fmla="*/ 0 h 2396561"/>
              <a:gd name="connsiteX1" fmla="*/ 1914345 w 1916515"/>
              <a:gd name="connsiteY1" fmla="*/ 2682 h 2396561"/>
              <a:gd name="connsiteX2" fmla="*/ 452700 w 1916515"/>
              <a:gd name="connsiteY2" fmla="*/ 1832365 h 2396561"/>
              <a:gd name="connsiteX3" fmla="*/ 0 w 1916515"/>
              <a:gd name="connsiteY3" fmla="*/ 2396561 h 2396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6515" h="2396561">
                <a:moveTo>
                  <a:pt x="1916515" y="0"/>
                </a:moveTo>
                <a:lnTo>
                  <a:pt x="1914345" y="2682"/>
                </a:lnTo>
                <a:cubicBezTo>
                  <a:pt x="1430582" y="598348"/>
                  <a:pt x="941296" y="1216779"/>
                  <a:pt x="452700" y="1832365"/>
                </a:cubicBezTo>
                <a:cubicBezTo>
                  <a:pt x="310552" y="2011075"/>
                  <a:pt x="0" y="2396561"/>
                  <a:pt x="0" y="2396561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graphicFrame>
        <p:nvGraphicFramePr>
          <p:cNvPr id="38" name="Substituent conținut 2">
            <a:extLst>
              <a:ext uri="{FF2B5EF4-FFF2-40B4-BE49-F238E27FC236}">
                <a16:creationId xmlns:a16="http://schemas.microsoft.com/office/drawing/2014/main" id="{C9A41BF4-CCF9-9269-E31C-CDC7BA00EF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1263620"/>
              </p:ext>
            </p:extLst>
          </p:nvPr>
        </p:nvGraphicFramePr>
        <p:xfrm>
          <a:off x="4572000" y="1524000"/>
          <a:ext cx="6858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129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F3A0F6C-EB8F-4A4C-8258-23F6D815E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2" cy="6438900"/>
          </a:xfrm>
          <a:custGeom>
            <a:avLst/>
            <a:gdLst>
              <a:gd name="connsiteX0" fmla="*/ 0 w 12198352"/>
              <a:gd name="connsiteY0" fmla="*/ 0 h 6438900"/>
              <a:gd name="connsiteX1" fmla="*/ 12198352 w 12198352"/>
              <a:gd name="connsiteY1" fmla="*/ 0 h 6438900"/>
              <a:gd name="connsiteX2" fmla="*/ 12198352 w 12198352"/>
              <a:gd name="connsiteY2" fmla="*/ 5644414 h 6438900"/>
              <a:gd name="connsiteX3" fmla="*/ 12042486 w 12198352"/>
              <a:gd name="connsiteY3" fmla="*/ 5750064 h 6438900"/>
              <a:gd name="connsiteX4" fmla="*/ 9483672 w 12198352"/>
              <a:gd name="connsiteY4" fmla="*/ 6432438 h 6438900"/>
              <a:gd name="connsiteX5" fmla="*/ 8500895 w 12198352"/>
              <a:gd name="connsiteY5" fmla="*/ 6437925 h 6438900"/>
              <a:gd name="connsiteX6" fmla="*/ 1629409 w 12198352"/>
              <a:gd name="connsiteY6" fmla="*/ 5170893 h 6438900"/>
              <a:gd name="connsiteX7" fmla="*/ 433424 w 12198352"/>
              <a:gd name="connsiteY7" fmla="*/ 4633819 h 6438900"/>
              <a:gd name="connsiteX8" fmla="*/ 0 w 12198352"/>
              <a:gd name="connsiteY8" fmla="*/ 4450771 h 643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8352" h="6438900">
                <a:moveTo>
                  <a:pt x="0" y="0"/>
                </a:moveTo>
                <a:lnTo>
                  <a:pt x="12198352" y="0"/>
                </a:lnTo>
                <a:lnTo>
                  <a:pt x="12198352" y="5644414"/>
                </a:lnTo>
                <a:lnTo>
                  <a:pt x="12042486" y="5750064"/>
                </a:lnTo>
                <a:cubicBezTo>
                  <a:pt x="11268689" y="6237466"/>
                  <a:pt x="10357585" y="6417714"/>
                  <a:pt x="9483672" y="6432438"/>
                </a:cubicBezTo>
                <a:cubicBezTo>
                  <a:pt x="9158751" y="6438062"/>
                  <a:pt x="8830819" y="6440385"/>
                  <a:pt x="8500895" y="6437925"/>
                </a:cubicBezTo>
                <a:cubicBezTo>
                  <a:pt x="6191416" y="6420695"/>
                  <a:pt x="3784289" y="6168856"/>
                  <a:pt x="1629409" y="5170893"/>
                </a:cubicBezTo>
                <a:cubicBezTo>
                  <a:pt x="1229906" y="4985892"/>
                  <a:pt x="831404" y="4807078"/>
                  <a:pt x="433424" y="4633819"/>
                </a:cubicBezTo>
                <a:lnTo>
                  <a:pt x="0" y="445077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A9C92F4-A4A4-42E0-9391-C666AAED1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817925">
            <a:off x="2322363" y="-118377"/>
            <a:ext cx="7900749" cy="9821966"/>
          </a:xfrm>
          <a:custGeom>
            <a:avLst/>
            <a:gdLst>
              <a:gd name="connsiteX0" fmla="*/ 589029 w 7858893"/>
              <a:gd name="connsiteY0" fmla="*/ 9827096 h 9827096"/>
              <a:gd name="connsiteX1" fmla="*/ 0 w 7858893"/>
              <a:gd name="connsiteY1" fmla="*/ 9338053 h 9827096"/>
              <a:gd name="connsiteX2" fmla="*/ 50440 w 7858893"/>
              <a:gd name="connsiteY2" fmla="*/ 9011561 h 9827096"/>
              <a:gd name="connsiteX3" fmla="*/ 398242 w 7858893"/>
              <a:gd name="connsiteY3" fmla="*/ 7620242 h 9827096"/>
              <a:gd name="connsiteX4" fmla="*/ 6756719 w 7858893"/>
              <a:gd name="connsiteY4" fmla="*/ 593416 h 9827096"/>
              <a:gd name="connsiteX5" fmla="*/ 7642630 w 7858893"/>
              <a:gd name="connsiteY5" fmla="*/ 111525 h 9827096"/>
              <a:gd name="connsiteX6" fmla="*/ 7858893 w 7858893"/>
              <a:gd name="connsiteY6" fmla="*/ 0 h 9827096"/>
              <a:gd name="connsiteX0" fmla="*/ 589029 w 8190490"/>
              <a:gd name="connsiteY0" fmla="*/ 9787128 h 9787128"/>
              <a:gd name="connsiteX1" fmla="*/ 0 w 8190490"/>
              <a:gd name="connsiteY1" fmla="*/ 9298085 h 9787128"/>
              <a:gd name="connsiteX2" fmla="*/ 50440 w 8190490"/>
              <a:gd name="connsiteY2" fmla="*/ 8971593 h 9787128"/>
              <a:gd name="connsiteX3" fmla="*/ 398242 w 8190490"/>
              <a:gd name="connsiteY3" fmla="*/ 7580274 h 9787128"/>
              <a:gd name="connsiteX4" fmla="*/ 6756719 w 8190490"/>
              <a:gd name="connsiteY4" fmla="*/ 553448 h 9787128"/>
              <a:gd name="connsiteX5" fmla="*/ 7642630 w 8190490"/>
              <a:gd name="connsiteY5" fmla="*/ 71557 h 9787128"/>
              <a:gd name="connsiteX6" fmla="*/ 8190490 w 8190490"/>
              <a:gd name="connsiteY6" fmla="*/ 0 h 9787128"/>
              <a:gd name="connsiteX7" fmla="*/ 589029 w 8190490"/>
              <a:gd name="connsiteY7" fmla="*/ 9787128 h 9787128"/>
              <a:gd name="connsiteX0" fmla="*/ 589029 w 8281930"/>
              <a:gd name="connsiteY0" fmla="*/ 9722690 h 9722690"/>
              <a:gd name="connsiteX1" fmla="*/ 0 w 8281930"/>
              <a:gd name="connsiteY1" fmla="*/ 9233647 h 9722690"/>
              <a:gd name="connsiteX2" fmla="*/ 50440 w 8281930"/>
              <a:gd name="connsiteY2" fmla="*/ 8907155 h 9722690"/>
              <a:gd name="connsiteX3" fmla="*/ 398242 w 8281930"/>
              <a:gd name="connsiteY3" fmla="*/ 7515836 h 9722690"/>
              <a:gd name="connsiteX4" fmla="*/ 6756719 w 8281930"/>
              <a:gd name="connsiteY4" fmla="*/ 489010 h 9722690"/>
              <a:gd name="connsiteX5" fmla="*/ 7642630 w 8281930"/>
              <a:gd name="connsiteY5" fmla="*/ 7119 h 9722690"/>
              <a:gd name="connsiteX6" fmla="*/ 8281930 w 8281930"/>
              <a:gd name="connsiteY6" fmla="*/ 27002 h 9722690"/>
              <a:gd name="connsiteX0" fmla="*/ 589029 w 7911958"/>
              <a:gd name="connsiteY0" fmla="*/ 9802819 h 9802819"/>
              <a:gd name="connsiteX1" fmla="*/ 0 w 7911958"/>
              <a:gd name="connsiteY1" fmla="*/ 9313776 h 9802819"/>
              <a:gd name="connsiteX2" fmla="*/ 50440 w 7911958"/>
              <a:gd name="connsiteY2" fmla="*/ 8987284 h 9802819"/>
              <a:gd name="connsiteX3" fmla="*/ 398242 w 7911958"/>
              <a:gd name="connsiteY3" fmla="*/ 7595965 h 9802819"/>
              <a:gd name="connsiteX4" fmla="*/ 6756719 w 7911958"/>
              <a:gd name="connsiteY4" fmla="*/ 569139 h 9802819"/>
              <a:gd name="connsiteX5" fmla="*/ 7642630 w 7911958"/>
              <a:gd name="connsiteY5" fmla="*/ 87248 h 9802819"/>
              <a:gd name="connsiteX6" fmla="*/ 7911958 w 7911958"/>
              <a:gd name="connsiteY6" fmla="*/ 0 h 9802819"/>
              <a:gd name="connsiteX0" fmla="*/ 589029 w 7642630"/>
              <a:gd name="connsiteY0" fmla="*/ 9715571 h 9715571"/>
              <a:gd name="connsiteX1" fmla="*/ 0 w 7642630"/>
              <a:gd name="connsiteY1" fmla="*/ 9226528 h 9715571"/>
              <a:gd name="connsiteX2" fmla="*/ 50440 w 7642630"/>
              <a:gd name="connsiteY2" fmla="*/ 8900036 h 9715571"/>
              <a:gd name="connsiteX3" fmla="*/ 398242 w 7642630"/>
              <a:gd name="connsiteY3" fmla="*/ 7508717 h 9715571"/>
              <a:gd name="connsiteX4" fmla="*/ 6756719 w 7642630"/>
              <a:gd name="connsiteY4" fmla="*/ 481891 h 9715571"/>
              <a:gd name="connsiteX5" fmla="*/ 7642630 w 7642630"/>
              <a:gd name="connsiteY5" fmla="*/ 0 h 9715571"/>
              <a:gd name="connsiteX0" fmla="*/ 589029 w 7900749"/>
              <a:gd name="connsiteY0" fmla="*/ 9821966 h 9821966"/>
              <a:gd name="connsiteX1" fmla="*/ 0 w 7900749"/>
              <a:gd name="connsiteY1" fmla="*/ 9332923 h 9821966"/>
              <a:gd name="connsiteX2" fmla="*/ 50440 w 7900749"/>
              <a:gd name="connsiteY2" fmla="*/ 9006431 h 9821966"/>
              <a:gd name="connsiteX3" fmla="*/ 398242 w 7900749"/>
              <a:gd name="connsiteY3" fmla="*/ 7615112 h 9821966"/>
              <a:gd name="connsiteX4" fmla="*/ 6756719 w 7900749"/>
              <a:gd name="connsiteY4" fmla="*/ 588286 h 9821966"/>
              <a:gd name="connsiteX5" fmla="*/ 7900749 w 7900749"/>
              <a:gd name="connsiteY5" fmla="*/ 0 h 9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00749" h="9821966">
                <a:moveTo>
                  <a:pt x="589029" y="9821966"/>
                </a:moveTo>
                <a:lnTo>
                  <a:pt x="0" y="9332923"/>
                </a:lnTo>
                <a:lnTo>
                  <a:pt x="50440" y="9006431"/>
                </a:lnTo>
                <a:cubicBezTo>
                  <a:pt x="119970" y="8604142"/>
                  <a:pt x="221982" y="8158814"/>
                  <a:pt x="398242" y="7615112"/>
                </a:cubicBezTo>
                <a:cubicBezTo>
                  <a:pt x="1372817" y="4608865"/>
                  <a:pt x="3887952" y="2237199"/>
                  <a:pt x="6756719" y="588286"/>
                </a:cubicBezTo>
                <a:cubicBezTo>
                  <a:pt x="6992735" y="452730"/>
                  <a:pt x="7549593" y="182994"/>
                  <a:pt x="7900749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graphicFrame>
        <p:nvGraphicFramePr>
          <p:cNvPr id="5" name="Substituent conținut 2">
            <a:extLst>
              <a:ext uri="{FF2B5EF4-FFF2-40B4-BE49-F238E27FC236}">
                <a16:creationId xmlns:a16="http://schemas.microsoft.com/office/drawing/2014/main" id="{3319F77A-CCA8-5C57-EEEE-2F0C99DA30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274692"/>
              </p:ext>
            </p:extLst>
          </p:nvPr>
        </p:nvGraphicFramePr>
        <p:xfrm>
          <a:off x="4572000" y="771726"/>
          <a:ext cx="6858000" cy="4562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9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D1C45C2-FFB7-D29C-0E0D-915699178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89611"/>
            <a:ext cx="10668000" cy="51144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o-RO" dirty="0" err="1">
                <a:solidFill>
                  <a:srgbClr val="FFFFFF"/>
                </a:solidFill>
                <a:ea typeface="+mn-lt"/>
                <a:cs typeface="+mn-lt"/>
              </a:rPr>
              <a:t>Cand</a:t>
            </a:r>
            <a:r>
              <a:rPr lang="ro-RO" dirty="0">
                <a:solidFill>
                  <a:srgbClr val="FFFFFF"/>
                </a:solidFill>
                <a:ea typeface="+mn-lt"/>
                <a:cs typeface="+mn-lt"/>
              </a:rPr>
              <a:t> rulam </a:t>
            </a:r>
            <a:r>
              <a:rPr lang="ro-RO" dirty="0" err="1">
                <a:solidFill>
                  <a:srgbClr val="FFFFFF"/>
                </a:solidFill>
                <a:ea typeface="+mn-lt"/>
                <a:cs typeface="+mn-lt"/>
              </a:rPr>
              <a:t>aplicatia</a:t>
            </a:r>
            <a:r>
              <a:rPr lang="ro-RO" dirty="0">
                <a:solidFill>
                  <a:srgbClr val="FFFFFF"/>
                </a:solidFill>
                <a:ea typeface="+mn-lt"/>
                <a:cs typeface="+mn-lt"/>
              </a:rPr>
              <a:t>, se deschide o fereastra cu </a:t>
            </a:r>
            <a:r>
              <a:rPr lang="ro-RO" dirty="0" err="1">
                <a:solidFill>
                  <a:srgbClr val="FFFFFF"/>
                </a:solidFill>
                <a:ea typeface="+mn-lt"/>
                <a:cs typeface="+mn-lt"/>
              </a:rPr>
              <a:t>urmatoarele</a:t>
            </a:r>
            <a:r>
              <a:rPr lang="ro-RO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ro-RO" dirty="0" err="1">
                <a:solidFill>
                  <a:srgbClr val="FFFFFF"/>
                </a:solidFill>
                <a:ea typeface="+mn-lt"/>
                <a:cs typeface="+mn-lt"/>
              </a:rPr>
              <a:t>optiuni</a:t>
            </a:r>
            <a:r>
              <a:rPr lang="ro-RO" dirty="0">
                <a:solidFill>
                  <a:srgbClr val="FFFFFF"/>
                </a:solidFill>
                <a:ea typeface="+mn-lt"/>
                <a:cs typeface="+mn-lt"/>
              </a:rPr>
              <a:t> : Start Game, </a:t>
            </a:r>
            <a:r>
              <a:rPr lang="ro-RO" dirty="0" err="1">
                <a:solidFill>
                  <a:srgbClr val="FFFFFF"/>
                </a:solidFill>
                <a:ea typeface="+mn-lt"/>
                <a:cs typeface="+mn-lt"/>
              </a:rPr>
              <a:t>Instructions</a:t>
            </a:r>
            <a:r>
              <a:rPr lang="ro-RO" dirty="0">
                <a:solidFill>
                  <a:srgbClr val="FFFFFF"/>
                </a:solidFill>
                <a:ea typeface="+mn-lt"/>
                <a:cs typeface="+mn-lt"/>
              </a:rPr>
              <a:t>, </a:t>
            </a:r>
            <a:r>
              <a:rPr lang="ro-RO" dirty="0" err="1">
                <a:solidFill>
                  <a:srgbClr val="FFFFFF"/>
                </a:solidFill>
                <a:ea typeface="+mn-lt"/>
                <a:cs typeface="+mn-lt"/>
              </a:rPr>
              <a:t>Quit</a:t>
            </a:r>
            <a:r>
              <a:rPr lang="ro-RO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ro-RO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pic>
        <p:nvPicPr>
          <p:cNvPr id="4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4E86F24F-417B-61A2-C7F7-5ACB7C71E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55" y="2462186"/>
            <a:ext cx="4750158" cy="2910276"/>
          </a:xfrm>
          <a:prstGeom prst="rect">
            <a:avLst/>
          </a:prstGeom>
        </p:spPr>
      </p:pic>
      <p:pic>
        <p:nvPicPr>
          <p:cNvPr id="5" name="Imagine 5" descr="O imagine care conține grafic&#10;&#10;Descriere generată automat">
            <a:extLst>
              <a:ext uri="{FF2B5EF4-FFF2-40B4-BE49-F238E27FC236}">
                <a16:creationId xmlns:a16="http://schemas.microsoft.com/office/drawing/2014/main" id="{2C73BC93-8471-1F7B-A80B-A6CF109C1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738" y="2458999"/>
            <a:ext cx="4750157" cy="294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7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EEE0F0F-4AEF-A7F1-954D-2C0087B70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72226"/>
            <a:ext cx="10668000" cy="56318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o-RO" dirty="0" err="1">
                <a:solidFill>
                  <a:srgbClr val="FFFFFF">
                    <a:alpha val="70000"/>
                  </a:srgbClr>
                </a:solidFill>
              </a:rPr>
              <a:t>Cand</a:t>
            </a:r>
            <a:r>
              <a:rPr lang="ro-RO" dirty="0">
                <a:solidFill>
                  <a:srgbClr val="FFFFFF">
                    <a:alpha val="70000"/>
                  </a:srgbClr>
                </a:solidFill>
              </a:rPr>
              <a:t> rulam </a:t>
            </a:r>
            <a:r>
              <a:rPr lang="ro-RO" dirty="0" err="1">
                <a:solidFill>
                  <a:srgbClr val="FFFFFF">
                    <a:alpha val="70000"/>
                  </a:srgbClr>
                </a:solidFill>
              </a:rPr>
              <a:t>tabul</a:t>
            </a:r>
            <a:r>
              <a:rPr lang="ro-RO" dirty="0">
                <a:solidFill>
                  <a:srgbClr val="FFFFFF">
                    <a:alpha val="70000"/>
                  </a:srgbClr>
                </a:solidFill>
              </a:rPr>
              <a:t> de Start Game, jocul va </a:t>
            </a:r>
            <a:r>
              <a:rPr lang="ro-RO" dirty="0" err="1">
                <a:solidFill>
                  <a:srgbClr val="FFFFFF">
                    <a:alpha val="70000"/>
                  </a:srgbClr>
                </a:solidFill>
              </a:rPr>
              <a:t>incepe</a:t>
            </a:r>
            <a:r>
              <a:rPr lang="ro-RO" dirty="0">
                <a:solidFill>
                  <a:srgbClr val="FFFFFF">
                    <a:alpha val="70000"/>
                  </a:srgbClr>
                </a:solidFill>
              </a:rPr>
              <a:t>, scorul </a:t>
            </a:r>
            <a:r>
              <a:rPr lang="ro-RO" dirty="0" err="1">
                <a:solidFill>
                  <a:srgbClr val="FFFFFF">
                    <a:alpha val="70000"/>
                  </a:srgbClr>
                </a:solidFill>
              </a:rPr>
              <a:t>incrementandu</a:t>
            </a:r>
            <a:r>
              <a:rPr lang="ro-RO" dirty="0">
                <a:solidFill>
                  <a:srgbClr val="FFFFFF">
                    <a:alpha val="70000"/>
                  </a:srgbClr>
                </a:solidFill>
              </a:rPr>
              <a:t>-se cu fiecare obstacol trecut, iar acesta se va </a:t>
            </a:r>
            <a:r>
              <a:rPr lang="ro-RO" dirty="0" err="1">
                <a:solidFill>
                  <a:srgbClr val="FFFFFF">
                    <a:alpha val="70000"/>
                  </a:srgbClr>
                </a:solidFill>
              </a:rPr>
              <a:t>sfarsi</a:t>
            </a:r>
            <a:r>
              <a:rPr lang="ro-RO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ro-RO" dirty="0" err="1">
                <a:solidFill>
                  <a:srgbClr val="FFFFFF">
                    <a:alpha val="70000"/>
                  </a:srgbClr>
                </a:solidFill>
              </a:rPr>
              <a:t>cand</a:t>
            </a:r>
            <a:r>
              <a:rPr lang="ro-RO" dirty="0">
                <a:solidFill>
                  <a:srgbClr val="FFFFFF">
                    <a:alpha val="70000"/>
                  </a:srgbClr>
                </a:solidFill>
              </a:rPr>
              <a:t> dinozaurul va lovi un obstacol, </a:t>
            </a:r>
            <a:r>
              <a:rPr lang="ro-RO" dirty="0" err="1">
                <a:solidFill>
                  <a:srgbClr val="FFFFFF">
                    <a:alpha val="70000"/>
                  </a:srgbClr>
                </a:solidFill>
              </a:rPr>
              <a:t>afisandu</a:t>
            </a:r>
            <a:r>
              <a:rPr lang="ro-RO" dirty="0">
                <a:solidFill>
                  <a:srgbClr val="FFFFFF">
                    <a:alpha val="70000"/>
                  </a:srgbClr>
                </a:solidFill>
              </a:rPr>
              <a:t>-se mesajul "Game Over".</a:t>
            </a:r>
          </a:p>
          <a:p>
            <a:pPr marL="0" indent="0">
              <a:buNone/>
            </a:pPr>
            <a:r>
              <a:rPr lang="ro-RO" dirty="0" err="1">
                <a:solidFill>
                  <a:srgbClr val="FFFFFF">
                    <a:alpha val="70000"/>
                  </a:srgbClr>
                </a:solidFill>
              </a:rPr>
              <a:t>Cand</a:t>
            </a:r>
            <a:r>
              <a:rPr lang="ro-RO" dirty="0">
                <a:solidFill>
                  <a:srgbClr val="FFFFFF">
                    <a:alpha val="70000"/>
                  </a:srgbClr>
                </a:solidFill>
              </a:rPr>
              <a:t> intram in </a:t>
            </a:r>
            <a:r>
              <a:rPr lang="ro-RO" dirty="0" err="1">
                <a:solidFill>
                  <a:srgbClr val="FFFFFF">
                    <a:alpha val="70000"/>
                  </a:srgbClr>
                </a:solidFill>
              </a:rPr>
              <a:t>optiunea</a:t>
            </a:r>
            <a:r>
              <a:rPr lang="ro-RO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ro-RO" dirty="0" err="1">
                <a:solidFill>
                  <a:srgbClr val="FFFFFF">
                    <a:alpha val="70000"/>
                  </a:srgbClr>
                </a:solidFill>
              </a:rPr>
              <a:t>Instructions</a:t>
            </a:r>
            <a:r>
              <a:rPr lang="ro-RO" dirty="0">
                <a:solidFill>
                  <a:srgbClr val="FFFFFF">
                    <a:alpha val="70000"/>
                  </a:srgbClr>
                </a:solidFill>
              </a:rPr>
              <a:t>, se vor </a:t>
            </a:r>
            <a:r>
              <a:rPr lang="ro-RO" dirty="0" err="1">
                <a:solidFill>
                  <a:srgbClr val="FFFFFF">
                    <a:alpha val="70000"/>
                  </a:srgbClr>
                </a:solidFill>
              </a:rPr>
              <a:t>afisa</a:t>
            </a:r>
            <a:r>
              <a:rPr lang="ro-RO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ro-RO" dirty="0" err="1">
                <a:solidFill>
                  <a:srgbClr val="FFFFFF">
                    <a:alpha val="70000"/>
                  </a:srgbClr>
                </a:solidFill>
              </a:rPr>
              <a:t>urmatoarele</a:t>
            </a:r>
            <a:endParaRPr lang="ro-RO" dirty="0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buNone/>
            </a:pPr>
            <a:endParaRPr lang="ro-RO" dirty="0">
              <a:solidFill>
                <a:srgbClr val="FFFFFF">
                  <a:alpha val="70000"/>
                </a:srgbClr>
              </a:solidFill>
            </a:endParaRPr>
          </a:p>
        </p:txBody>
      </p:sp>
      <p:pic>
        <p:nvPicPr>
          <p:cNvPr id="4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E44B0749-879E-F47A-6FB8-ECB0BA38C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076" y="3548622"/>
            <a:ext cx="6231227" cy="222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2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40CB074-8CEE-CDC4-2A96-3E743CCDA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83465"/>
            <a:ext cx="10668000" cy="53206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o-RO" dirty="0">
                <a:solidFill>
                  <a:srgbClr val="FFFFFF">
                    <a:alpha val="70000"/>
                  </a:srgbClr>
                </a:solidFill>
              </a:rPr>
              <a:t>Pentru a crea personajul principal si obstacolele am dezvoltat </a:t>
            </a:r>
            <a:r>
              <a:rPr lang="ro-RO" dirty="0" err="1">
                <a:solidFill>
                  <a:srgbClr val="FFFFFF">
                    <a:alpha val="70000"/>
                  </a:srgbClr>
                </a:solidFill>
              </a:rPr>
              <a:t>urmatoarea</a:t>
            </a:r>
            <a:r>
              <a:rPr lang="ro-RO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ro-RO" dirty="0" err="1">
                <a:solidFill>
                  <a:srgbClr val="FFFFFF">
                    <a:alpha val="70000"/>
                  </a:srgbClr>
                </a:solidFill>
              </a:rPr>
              <a:t>secventa</a:t>
            </a:r>
            <a:r>
              <a:rPr lang="ro-RO" dirty="0">
                <a:solidFill>
                  <a:srgbClr val="FFFFFF">
                    <a:alpha val="70000"/>
                  </a:srgbClr>
                </a:solidFill>
              </a:rPr>
              <a:t> de cod</a:t>
            </a:r>
          </a:p>
          <a:p>
            <a:pPr marL="0" indent="0">
              <a:buNone/>
            </a:pPr>
            <a:endParaRPr lang="ro-RO" dirty="0">
              <a:solidFill>
                <a:srgbClr val="FFFFFF">
                  <a:alpha val="70000"/>
                </a:srgbClr>
              </a:solidFill>
            </a:endParaRPr>
          </a:p>
        </p:txBody>
      </p:sp>
      <p:pic>
        <p:nvPicPr>
          <p:cNvPr id="4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09EA5952-C526-119E-B028-919D70540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47" y="2036173"/>
            <a:ext cx="6241960" cy="2281233"/>
          </a:xfrm>
          <a:prstGeom prst="rect">
            <a:avLst/>
          </a:prstGeom>
        </p:spPr>
      </p:pic>
      <p:pic>
        <p:nvPicPr>
          <p:cNvPr id="5" name="Imagine 5" descr="O imagine care conține text&#10;&#10;Descriere generată automat">
            <a:extLst>
              <a:ext uri="{FF2B5EF4-FFF2-40B4-BE49-F238E27FC236}">
                <a16:creationId xmlns:a16="http://schemas.microsoft.com/office/drawing/2014/main" id="{6B26C631-6471-88E4-1B25-4AB6B2D93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357" y="4546829"/>
            <a:ext cx="6885903" cy="184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7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E25DAE50-EB2A-C6A7-6BDE-0073D5FDB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230" y="1674471"/>
            <a:ext cx="3438525" cy="3495675"/>
          </a:xfrm>
        </p:spPr>
      </p:pic>
      <p:sp>
        <p:nvSpPr>
          <p:cNvPr id="5" name="CasetăText 4">
            <a:extLst>
              <a:ext uri="{FF2B5EF4-FFF2-40B4-BE49-F238E27FC236}">
                <a16:creationId xmlns:a16="http://schemas.microsoft.com/office/drawing/2014/main" id="{B19EAA6D-F24E-9C22-7C52-92B4D3FD6948}"/>
              </a:ext>
            </a:extLst>
          </p:cNvPr>
          <p:cNvSpPr txBox="1"/>
          <p:nvPr/>
        </p:nvSpPr>
        <p:spPr>
          <a:xfrm>
            <a:off x="1030310" y="880055"/>
            <a:ext cx="32089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 err="1"/>
              <a:t>Pozitia</a:t>
            </a:r>
            <a:r>
              <a:rPr lang="ro-RO" dirty="0"/>
              <a:t> </a:t>
            </a:r>
            <a:r>
              <a:rPr lang="ro-RO" dirty="0" err="1"/>
              <a:t>piciorelor</a:t>
            </a:r>
            <a:r>
              <a:rPr lang="ro-RO" dirty="0"/>
              <a:t> in </a:t>
            </a:r>
            <a:r>
              <a:rPr lang="ro-RO" dirty="0" err="1"/>
              <a:t>functie</a:t>
            </a:r>
            <a:r>
              <a:rPr lang="ro-RO" dirty="0"/>
              <a:t> de starea dinozaurului</a:t>
            </a:r>
          </a:p>
        </p:txBody>
      </p:sp>
      <p:pic>
        <p:nvPicPr>
          <p:cNvPr id="6" name="Imagine 6" descr="O imagine care conține text&#10;&#10;Descriere generată automat">
            <a:extLst>
              <a:ext uri="{FF2B5EF4-FFF2-40B4-BE49-F238E27FC236}">
                <a16:creationId xmlns:a16="http://schemas.microsoft.com/office/drawing/2014/main" id="{BDDEC898-F68E-1B36-5F95-0BF4DC58A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048" y="1788590"/>
            <a:ext cx="3473002" cy="1681690"/>
          </a:xfrm>
          <a:prstGeom prst="rect">
            <a:avLst/>
          </a:prstGeom>
        </p:spPr>
      </p:pic>
      <p:pic>
        <p:nvPicPr>
          <p:cNvPr id="7" name="Imagine 7" descr="O imagine care conține text&#10;&#10;Descriere generată automat">
            <a:extLst>
              <a:ext uri="{FF2B5EF4-FFF2-40B4-BE49-F238E27FC236}">
                <a16:creationId xmlns:a16="http://schemas.microsoft.com/office/drawing/2014/main" id="{F2C0E91D-2E84-2685-6982-1BA9F323E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1667" y="3713080"/>
            <a:ext cx="3258354" cy="1739305"/>
          </a:xfrm>
          <a:prstGeom prst="rect">
            <a:avLst/>
          </a:prstGeom>
        </p:spPr>
      </p:pic>
      <p:sp>
        <p:nvSpPr>
          <p:cNvPr id="8" name="CasetăText 7">
            <a:extLst>
              <a:ext uri="{FF2B5EF4-FFF2-40B4-BE49-F238E27FC236}">
                <a16:creationId xmlns:a16="http://schemas.microsoft.com/office/drawing/2014/main" id="{8AF6B89A-A770-6654-1BBF-82FCF046DBE2}"/>
              </a:ext>
            </a:extLst>
          </p:cNvPr>
          <p:cNvSpPr txBox="1"/>
          <p:nvPr/>
        </p:nvSpPr>
        <p:spPr>
          <a:xfrm>
            <a:off x="8521521" y="2226971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62931221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Ecran lat</PresentationFormat>
  <Paragraphs>0</Paragraphs>
  <Slides>7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7</vt:i4>
      </vt:variant>
    </vt:vector>
  </HeadingPairs>
  <TitlesOfParts>
    <vt:vector size="8" baseType="lpstr">
      <vt:lpstr>PebbleVTI</vt:lpstr>
      <vt:lpstr>Dino Game folosind un joystick pentru a controla jocul</vt:lpstr>
      <vt:lpstr>Tehnologiile folosite :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/>
  <cp:lastModifiedBy/>
  <cp:revision>154</cp:revision>
  <dcterms:created xsi:type="dcterms:W3CDTF">2023-03-27T16:37:42Z</dcterms:created>
  <dcterms:modified xsi:type="dcterms:W3CDTF">2023-03-27T17:17:40Z</dcterms:modified>
</cp:coreProperties>
</file>