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Miriam Libre" charset="-79"/>
      <p:regular r:id="rId14"/>
      <p:bold r:id="rId15"/>
    </p:embeddedFont>
    <p:embeddedFont>
      <p:font typeface="Barlow Light" charset="0"/>
      <p:regular r:id="rId16"/>
      <p:bold r:id="rId17"/>
      <p:italic r:id="rId18"/>
      <p:boldItalic r:id="rId19"/>
    </p:embeddedFont>
    <p:embeddedFont>
      <p:font typeface="Barlow" charset="0"/>
      <p:regular r:id="rId20"/>
      <p:bold r:id="rId21"/>
      <p:italic r:id="rId22"/>
      <p:boldItalic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Work Sans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1881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b="1" dirty="0"/>
              <a:t>Generare </a:t>
            </a:r>
            <a:r>
              <a:rPr lang="en-US" b="1" dirty="0" smtClean="0"/>
              <a:t>P</a:t>
            </a:r>
            <a:r>
              <a:rPr lang="vi-VN" b="1" dirty="0" smtClean="0"/>
              <a:t>rocedurală </a:t>
            </a:r>
            <a:r>
              <a:rPr lang="vi-VN" b="1" dirty="0"/>
              <a:t>de </a:t>
            </a:r>
            <a:r>
              <a:rPr lang="en-US" b="1" dirty="0" smtClean="0"/>
              <a:t>C</a:t>
            </a:r>
            <a:r>
              <a:rPr lang="vi-VN" b="1" dirty="0" smtClean="0"/>
              <a:t>onținut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 err="1" smtClean="0"/>
              <a:t>Generare</a:t>
            </a:r>
            <a:r>
              <a:rPr lang="en-US" sz="1800" dirty="0" smtClean="0"/>
              <a:t> </a:t>
            </a:r>
            <a:r>
              <a:rPr lang="en-US" sz="1800" dirty="0" err="1" smtClean="0"/>
              <a:t>rapida</a:t>
            </a:r>
            <a:r>
              <a:rPr lang="en-US" sz="1800" dirty="0" smtClean="0"/>
              <a:t> </a:t>
            </a:r>
            <a:endParaRPr sz="1800" dirty="0"/>
          </a:p>
          <a:p>
            <a:pPr lvl="0" indent="-342900">
              <a:spcBef>
                <a:spcPts val="0"/>
              </a:spcBef>
              <a:buSzPts val="1800"/>
              <a:buChar char="-"/>
            </a:pPr>
            <a:r>
              <a:rPr lang="en-US" sz="1800" dirty="0" err="1" smtClean="0"/>
              <a:t>Avantaje</a:t>
            </a:r>
            <a:r>
              <a:rPr lang="en-US" sz="1800" dirty="0" smtClean="0"/>
              <a:t> de spa</a:t>
            </a:r>
            <a:r>
              <a:rPr lang="vi-VN" sz="1800" dirty="0"/>
              <a:t>ț</a:t>
            </a:r>
            <a:r>
              <a:rPr lang="en-US" sz="1800" dirty="0" err="1" smtClean="0"/>
              <a:t>iu</a:t>
            </a:r>
            <a:endParaRPr sz="1800" dirty="0" smtClean="0"/>
          </a:p>
          <a:p>
            <a:pPr lvl="0" indent="-342900">
              <a:spcBef>
                <a:spcPts val="0"/>
              </a:spcBef>
              <a:buSzPts val="1800"/>
              <a:buChar char="-"/>
            </a:pPr>
            <a:r>
              <a:rPr lang="en" sz="1800" dirty="0" smtClean="0"/>
              <a:t>Con</a:t>
            </a:r>
            <a:r>
              <a:rPr lang="vi-VN" sz="1800" dirty="0"/>
              <a:t>ț</a:t>
            </a:r>
            <a:r>
              <a:rPr lang="en" sz="1800" dirty="0" smtClean="0"/>
              <a:t>inut nou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 err="1" smtClean="0"/>
              <a:t>Probleme</a:t>
            </a:r>
            <a:r>
              <a:rPr lang="en-US" sz="1800" dirty="0" smtClean="0"/>
              <a:t> </a:t>
            </a:r>
            <a:r>
              <a:rPr lang="en-US" sz="1800" dirty="0" err="1" smtClean="0"/>
              <a:t>narative</a:t>
            </a:r>
            <a:endParaRPr lang="en-US" sz="1800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 err="1" smtClean="0"/>
              <a:t>Rigiditate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repetivitate</a:t>
            </a:r>
            <a:endParaRPr sz="1800" dirty="0"/>
          </a:p>
        </p:txBody>
      </p:sp>
      <p:sp>
        <p:nvSpPr>
          <p:cNvPr id="289" name="Shape 289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91" name="Shape 291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292" name="Shape 29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422" y="133350"/>
            <a:ext cx="2322446" cy="1961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1" y="2323406"/>
            <a:ext cx="2255469" cy="238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143" y="133350"/>
            <a:ext cx="1965502" cy="197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ctrTitle" idx="4294967295"/>
          </p:nvPr>
        </p:nvSpPr>
        <p:spPr>
          <a:xfrm>
            <a:off x="156200" y="4404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Mulțumesc!</a:t>
            </a:r>
            <a:endParaRPr sz="6000"/>
          </a:p>
        </p:txBody>
      </p:sp>
      <p:sp>
        <p:nvSpPr>
          <p:cNvPr id="305" name="Shape 305"/>
          <p:cNvSpPr txBox="1">
            <a:spLocks noGrp="1"/>
          </p:cNvSpPr>
          <p:nvPr>
            <p:ph type="subTitle" idx="4294967295"/>
          </p:nvPr>
        </p:nvSpPr>
        <p:spPr>
          <a:xfrm>
            <a:off x="685800" y="217937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Întrebări?</a:t>
            </a:r>
            <a:endParaRPr sz="3600" b="1"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Conținut</a:t>
            </a: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Introducere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Prezentare tehnica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Concluzii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2626350" y="19850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82600" rtl="0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"/>
              <a:t>Introducere</a:t>
            </a: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Motivație</a:t>
            </a:r>
            <a:endParaRPr b="1" dirty="0"/>
          </a:p>
          <a:p>
            <a:pPr marL="0" lvl="0" indent="0">
              <a:buNone/>
            </a:pPr>
            <a:r>
              <a:rPr lang="vi-VN" dirty="0"/>
              <a:t>Generarea procedurală de conținut este </a:t>
            </a:r>
            <a:r>
              <a:rPr lang="vi-VN" dirty="0" smtClean="0"/>
              <a:t>un</a:t>
            </a:r>
            <a:endParaRPr lang="en-US" smtClean="0"/>
          </a:p>
          <a:p>
            <a:pPr marL="0" lvl="0" indent="0">
              <a:buNone/>
            </a:pPr>
            <a:r>
              <a:rPr lang="vi-VN" dirty="0"/>
              <a:t> domeniu cu multe </a:t>
            </a:r>
            <a:endParaRPr lang="en-US" dirty="0" smtClean="0"/>
          </a:p>
          <a:p>
            <a:pPr marL="0" lvl="0" indent="0">
              <a:buNone/>
            </a:pPr>
            <a:r>
              <a:rPr lang="vi-VN" dirty="0" smtClean="0"/>
              <a:t>posibilități</a:t>
            </a:r>
            <a:r>
              <a:rPr lang="vi-VN" dirty="0"/>
              <a:t> </a:t>
            </a:r>
            <a:r>
              <a:rPr lang="en-US" dirty="0" smtClean="0"/>
              <a:t>s</a:t>
            </a:r>
            <a:r>
              <a:rPr lang="vi-VN" dirty="0" smtClean="0"/>
              <a:t>i</a:t>
            </a:r>
            <a:r>
              <a:rPr lang="vi-VN" dirty="0"/>
              <a:t> </a:t>
            </a:r>
            <a:r>
              <a:rPr lang="vi-VN" dirty="0" smtClean="0"/>
              <a:t>aplicații</a:t>
            </a:r>
            <a:endParaRPr lang="en-US" dirty="0" smtClean="0"/>
          </a:p>
          <a:p>
            <a:pPr marL="0" lvl="0" indent="0">
              <a:buNone/>
            </a:pPr>
            <a:r>
              <a:rPr lang="vi-VN" dirty="0" smtClean="0"/>
              <a:t>diverse</a:t>
            </a:r>
            <a:endParaRPr dirty="0"/>
          </a:p>
        </p:txBody>
      </p:sp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Aplicatii abordate</a:t>
            </a:r>
            <a:endParaRPr b="1" dirty="0"/>
          </a:p>
          <a:p>
            <a:pPr lvl="0">
              <a:buChar char="-"/>
            </a:pPr>
            <a:r>
              <a:rPr lang="en" dirty="0" smtClean="0"/>
              <a:t>Generarea unui labirint prin intermediul </a:t>
            </a:r>
            <a:r>
              <a:rPr lang="en-US" dirty="0"/>
              <a:t>BSP (Binary Space Partitioning) </a:t>
            </a:r>
            <a:endParaRPr lang="en" dirty="0" smtClean="0"/>
          </a:p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Generarea de plante 2D prin intermediul L-systems</a:t>
            </a:r>
            <a:endParaRPr dirty="0"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2626350" y="2211150"/>
            <a:ext cx="38913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Prezentare tehnică</a:t>
            </a: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smtClean="0"/>
              <a:t>BSP </a:t>
            </a:r>
            <a:r>
              <a:rPr lang="en-US" dirty="0"/>
              <a:t>(Binary </a:t>
            </a:r>
            <a:r>
              <a:rPr lang="en-US" dirty="0" smtClean="0"/>
              <a:t>Space Partitioning</a:t>
            </a:r>
            <a:r>
              <a:rPr lang="en-US" dirty="0"/>
              <a:t>) </a:t>
            </a:r>
            <a:endParaRPr dirty="0"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33" y="1463138"/>
            <a:ext cx="194636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63138"/>
            <a:ext cx="1964672" cy="117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87584"/>
            <a:ext cx="152952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82067"/>
            <a:ext cx="1529522" cy="152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87584"/>
            <a:ext cx="1529522" cy="1521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Plante</a:t>
            </a:r>
            <a:r>
              <a:rPr lang="en-US" dirty="0" smtClean="0"/>
              <a:t> L-systems</a:t>
            </a:r>
            <a:endParaRPr dirty="0"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11" y="1972003"/>
            <a:ext cx="5410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1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634419" y="68352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[+F]F[-</a:t>
            </a:r>
            <a:r>
              <a:rPr lang="en-US" dirty="0"/>
              <a:t>F</a:t>
            </a:r>
            <a:r>
              <a:rPr lang="en-US" dirty="0" smtClean="0"/>
              <a:t>]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26927"/>
            <a:ext cx="2711450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3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2626350" y="2211150"/>
            <a:ext cx="38913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Concluzii</a:t>
            </a: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82</Words>
  <Application>Microsoft Office PowerPoint</Application>
  <PresentationFormat>On-screen Show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Miriam Libre</vt:lpstr>
      <vt:lpstr>Barlow Light</vt:lpstr>
      <vt:lpstr>Barlow</vt:lpstr>
      <vt:lpstr>Calibri</vt:lpstr>
      <vt:lpstr>Work Sans</vt:lpstr>
      <vt:lpstr>Roderigo template</vt:lpstr>
      <vt:lpstr>Generare Procedurală de Conținut </vt:lpstr>
      <vt:lpstr>Conținut</vt:lpstr>
      <vt:lpstr>Introducere</vt:lpstr>
      <vt:lpstr>PowerPoint Presentation</vt:lpstr>
      <vt:lpstr>2. Prezentare tehnică</vt:lpstr>
      <vt:lpstr>BSP (Binary Space Partitioning) </vt:lpstr>
      <vt:lpstr>Plante L-systems</vt:lpstr>
      <vt:lpstr>PowerPoint Presentation</vt:lpstr>
      <vt:lpstr>3. Concluzii</vt:lpstr>
      <vt:lpstr>PowerPoint Presentation</vt:lpstr>
      <vt:lpstr>Mulțumesc!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Generare Procedurală de Conținut </dc:title>
  <cp:lastModifiedBy>Sorin</cp:lastModifiedBy>
  <cp:revision>11</cp:revision>
  <dcterms:modified xsi:type="dcterms:W3CDTF">2018-06-28T10:45:48Z</dcterms:modified>
</cp:coreProperties>
</file>