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9D6A4-69DA-63B1-294D-601526E8DA39}" v="4368" dt="2020-07-11T18:07:1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9C7FA-E671-4489-B3A0-541A88BA999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889CD1-88D8-4C0D-BDA1-3944AF5B0D90}">
      <dgm:prSet/>
      <dgm:spPr/>
      <dgm:t>
        <a:bodyPr/>
        <a:lstStyle/>
        <a:p>
          <a:r>
            <a:rPr lang="en-US"/>
            <a:t>Gra powinna oferować rozgrywkę sieciową</a:t>
          </a:r>
        </a:p>
      </dgm:t>
    </dgm:pt>
    <dgm:pt modelId="{81EBD0C7-AE84-4E30-B5D1-70226C37752C}" type="parTrans" cxnId="{E4E91F82-BA0E-4F27-A7FD-27E98EDDC1A4}">
      <dgm:prSet/>
      <dgm:spPr/>
      <dgm:t>
        <a:bodyPr/>
        <a:lstStyle/>
        <a:p>
          <a:endParaRPr lang="en-US"/>
        </a:p>
      </dgm:t>
    </dgm:pt>
    <dgm:pt modelId="{70EC6B64-9D51-4255-916A-1B411C070BE3}" type="sibTrans" cxnId="{E4E91F82-BA0E-4F27-A7FD-27E98EDDC1A4}">
      <dgm:prSet/>
      <dgm:spPr/>
      <dgm:t>
        <a:bodyPr/>
        <a:lstStyle/>
        <a:p>
          <a:endParaRPr lang="en-US"/>
        </a:p>
      </dgm:t>
    </dgm:pt>
    <dgm:pt modelId="{B51023A2-B961-42B8-87DB-A78237FE1123}">
      <dgm:prSet/>
      <dgm:spPr/>
      <dgm:t>
        <a:bodyPr/>
        <a:lstStyle/>
        <a:p>
          <a:r>
            <a:rPr lang="en-US"/>
            <a:t>Powinna zostać wykorzystana biblioteka PyGame, PyQT lub ich połączenie</a:t>
          </a:r>
        </a:p>
      </dgm:t>
    </dgm:pt>
    <dgm:pt modelId="{80FD62BF-1EB2-4B6A-A929-C99E31A42004}" type="parTrans" cxnId="{81CF6F30-581D-43F6-ACD8-0A54A2F7BE45}">
      <dgm:prSet/>
      <dgm:spPr/>
      <dgm:t>
        <a:bodyPr/>
        <a:lstStyle/>
        <a:p>
          <a:endParaRPr lang="en-US"/>
        </a:p>
      </dgm:t>
    </dgm:pt>
    <dgm:pt modelId="{5653D2A1-535F-4A4F-8230-168A8E8A4097}" type="sibTrans" cxnId="{81CF6F30-581D-43F6-ACD8-0A54A2F7BE45}">
      <dgm:prSet/>
      <dgm:spPr/>
      <dgm:t>
        <a:bodyPr/>
        <a:lstStyle/>
        <a:p>
          <a:endParaRPr lang="en-US"/>
        </a:p>
      </dgm:t>
    </dgm:pt>
    <dgm:pt modelId="{34B9092A-6123-40EF-AACC-1B2154AB2B61}">
      <dgm:prSet/>
      <dgm:spPr/>
      <dgm:t>
        <a:bodyPr/>
        <a:lstStyle/>
        <a:p>
          <a:r>
            <a:rPr lang="en-US"/>
            <a:t>Gracze powinni być informowani o swoim statusie</a:t>
          </a:r>
        </a:p>
      </dgm:t>
    </dgm:pt>
    <dgm:pt modelId="{B6244C4F-DF63-44E0-BF1A-42CAE359B446}" type="parTrans" cxnId="{32527D95-B531-4FBA-9985-AB5A27AEFB38}">
      <dgm:prSet/>
      <dgm:spPr/>
      <dgm:t>
        <a:bodyPr/>
        <a:lstStyle/>
        <a:p>
          <a:endParaRPr lang="en-US"/>
        </a:p>
      </dgm:t>
    </dgm:pt>
    <dgm:pt modelId="{D57FA2AA-C946-4C4B-BF57-E77CCD8EF5D3}" type="sibTrans" cxnId="{32527D95-B531-4FBA-9985-AB5A27AEFB38}">
      <dgm:prSet/>
      <dgm:spPr/>
      <dgm:t>
        <a:bodyPr/>
        <a:lstStyle/>
        <a:p>
          <a:endParaRPr lang="en-US"/>
        </a:p>
      </dgm:t>
    </dgm:pt>
    <dgm:pt modelId="{D3C61DED-A00A-4CEF-AF35-DD20A2F1628F}" type="pres">
      <dgm:prSet presAssocID="{B5F9C7FA-E671-4489-B3A0-541A88BA99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7D5262-DC47-4DE9-BB6D-8E996E9CAA47}" type="pres">
      <dgm:prSet presAssocID="{DA889CD1-88D8-4C0D-BDA1-3944AF5B0D90}" presName="hierRoot1" presStyleCnt="0"/>
      <dgm:spPr/>
    </dgm:pt>
    <dgm:pt modelId="{43B814BB-D906-4049-ABC2-44240D173F13}" type="pres">
      <dgm:prSet presAssocID="{DA889CD1-88D8-4C0D-BDA1-3944AF5B0D90}" presName="composite" presStyleCnt="0"/>
      <dgm:spPr/>
    </dgm:pt>
    <dgm:pt modelId="{5F84DD49-B1DF-4CE5-9B7D-0F688846E21C}" type="pres">
      <dgm:prSet presAssocID="{DA889CD1-88D8-4C0D-BDA1-3944AF5B0D90}" presName="background" presStyleLbl="node0" presStyleIdx="0" presStyleCnt="3"/>
      <dgm:spPr/>
    </dgm:pt>
    <dgm:pt modelId="{E4E2D045-BE22-47B0-A0EA-57373EC998D5}" type="pres">
      <dgm:prSet presAssocID="{DA889CD1-88D8-4C0D-BDA1-3944AF5B0D90}" presName="text" presStyleLbl="fgAcc0" presStyleIdx="0" presStyleCnt="3">
        <dgm:presLayoutVars>
          <dgm:chPref val="3"/>
        </dgm:presLayoutVars>
      </dgm:prSet>
      <dgm:spPr/>
    </dgm:pt>
    <dgm:pt modelId="{8218CC1E-184A-4994-8A22-72F78799FE8B}" type="pres">
      <dgm:prSet presAssocID="{DA889CD1-88D8-4C0D-BDA1-3944AF5B0D90}" presName="hierChild2" presStyleCnt="0"/>
      <dgm:spPr/>
    </dgm:pt>
    <dgm:pt modelId="{3B4B9081-37B1-42AA-ACE1-55C97F6FD06A}" type="pres">
      <dgm:prSet presAssocID="{B51023A2-B961-42B8-87DB-A78237FE1123}" presName="hierRoot1" presStyleCnt="0"/>
      <dgm:spPr/>
    </dgm:pt>
    <dgm:pt modelId="{2646C2DC-8478-48DF-A2BE-3C1B2EB386C7}" type="pres">
      <dgm:prSet presAssocID="{B51023A2-B961-42B8-87DB-A78237FE1123}" presName="composite" presStyleCnt="0"/>
      <dgm:spPr/>
    </dgm:pt>
    <dgm:pt modelId="{B0143B1E-6A3E-4B79-A8F7-64F2F8A148DB}" type="pres">
      <dgm:prSet presAssocID="{B51023A2-B961-42B8-87DB-A78237FE1123}" presName="background" presStyleLbl="node0" presStyleIdx="1" presStyleCnt="3"/>
      <dgm:spPr/>
    </dgm:pt>
    <dgm:pt modelId="{9D843889-4A7D-4E8F-B0B0-59B5E4170475}" type="pres">
      <dgm:prSet presAssocID="{B51023A2-B961-42B8-87DB-A78237FE1123}" presName="text" presStyleLbl="fgAcc0" presStyleIdx="1" presStyleCnt="3">
        <dgm:presLayoutVars>
          <dgm:chPref val="3"/>
        </dgm:presLayoutVars>
      </dgm:prSet>
      <dgm:spPr/>
    </dgm:pt>
    <dgm:pt modelId="{A7829009-830B-45E2-AF64-0482BC1D73E1}" type="pres">
      <dgm:prSet presAssocID="{B51023A2-B961-42B8-87DB-A78237FE1123}" presName="hierChild2" presStyleCnt="0"/>
      <dgm:spPr/>
    </dgm:pt>
    <dgm:pt modelId="{4E165BCA-9FE0-42C9-AFFE-A8E97415082E}" type="pres">
      <dgm:prSet presAssocID="{34B9092A-6123-40EF-AACC-1B2154AB2B61}" presName="hierRoot1" presStyleCnt="0"/>
      <dgm:spPr/>
    </dgm:pt>
    <dgm:pt modelId="{C5CE1F5B-754F-4630-B05F-DB351BB2A7DD}" type="pres">
      <dgm:prSet presAssocID="{34B9092A-6123-40EF-AACC-1B2154AB2B61}" presName="composite" presStyleCnt="0"/>
      <dgm:spPr/>
    </dgm:pt>
    <dgm:pt modelId="{FC5F7B56-1724-4EA1-BFB5-448F557F1228}" type="pres">
      <dgm:prSet presAssocID="{34B9092A-6123-40EF-AACC-1B2154AB2B61}" presName="background" presStyleLbl="node0" presStyleIdx="2" presStyleCnt="3"/>
      <dgm:spPr/>
    </dgm:pt>
    <dgm:pt modelId="{51915467-E552-4424-BE78-A462638577E7}" type="pres">
      <dgm:prSet presAssocID="{34B9092A-6123-40EF-AACC-1B2154AB2B61}" presName="text" presStyleLbl="fgAcc0" presStyleIdx="2" presStyleCnt="3">
        <dgm:presLayoutVars>
          <dgm:chPref val="3"/>
        </dgm:presLayoutVars>
      </dgm:prSet>
      <dgm:spPr/>
    </dgm:pt>
    <dgm:pt modelId="{8093AA15-2662-4F43-B7E9-B6AAF06EC4C6}" type="pres">
      <dgm:prSet presAssocID="{34B9092A-6123-40EF-AACC-1B2154AB2B61}" presName="hierChild2" presStyleCnt="0"/>
      <dgm:spPr/>
    </dgm:pt>
  </dgm:ptLst>
  <dgm:cxnLst>
    <dgm:cxn modelId="{81CF6F30-581D-43F6-ACD8-0A54A2F7BE45}" srcId="{B5F9C7FA-E671-4489-B3A0-541A88BA999E}" destId="{B51023A2-B961-42B8-87DB-A78237FE1123}" srcOrd="1" destOrd="0" parTransId="{80FD62BF-1EB2-4B6A-A929-C99E31A42004}" sibTransId="{5653D2A1-535F-4A4F-8230-168A8E8A4097}"/>
    <dgm:cxn modelId="{AD74BB4F-4E0F-4881-93A4-BD02BF0BA09E}" type="presOf" srcId="{B5F9C7FA-E671-4489-B3A0-541A88BA999E}" destId="{D3C61DED-A00A-4CEF-AF35-DD20A2F1628F}" srcOrd="0" destOrd="0" presId="urn:microsoft.com/office/officeart/2005/8/layout/hierarchy1"/>
    <dgm:cxn modelId="{E4E91F82-BA0E-4F27-A7FD-27E98EDDC1A4}" srcId="{B5F9C7FA-E671-4489-B3A0-541A88BA999E}" destId="{DA889CD1-88D8-4C0D-BDA1-3944AF5B0D90}" srcOrd="0" destOrd="0" parTransId="{81EBD0C7-AE84-4E30-B5D1-70226C37752C}" sibTransId="{70EC6B64-9D51-4255-916A-1B411C070BE3}"/>
    <dgm:cxn modelId="{32527D95-B531-4FBA-9985-AB5A27AEFB38}" srcId="{B5F9C7FA-E671-4489-B3A0-541A88BA999E}" destId="{34B9092A-6123-40EF-AACC-1B2154AB2B61}" srcOrd="2" destOrd="0" parTransId="{B6244C4F-DF63-44E0-BF1A-42CAE359B446}" sibTransId="{D57FA2AA-C946-4C4B-BF57-E77CCD8EF5D3}"/>
    <dgm:cxn modelId="{32AE5096-E8C7-42C0-8283-24C8394F17C8}" type="presOf" srcId="{34B9092A-6123-40EF-AACC-1B2154AB2B61}" destId="{51915467-E552-4424-BE78-A462638577E7}" srcOrd="0" destOrd="0" presId="urn:microsoft.com/office/officeart/2005/8/layout/hierarchy1"/>
    <dgm:cxn modelId="{70B8FE9E-9D69-4ADE-9662-259F51E6E892}" type="presOf" srcId="{DA889CD1-88D8-4C0D-BDA1-3944AF5B0D90}" destId="{E4E2D045-BE22-47B0-A0EA-57373EC998D5}" srcOrd="0" destOrd="0" presId="urn:microsoft.com/office/officeart/2005/8/layout/hierarchy1"/>
    <dgm:cxn modelId="{2EA1D0DF-150F-45E5-99D5-D84B47DB6C59}" type="presOf" srcId="{B51023A2-B961-42B8-87DB-A78237FE1123}" destId="{9D843889-4A7D-4E8F-B0B0-59B5E4170475}" srcOrd="0" destOrd="0" presId="urn:microsoft.com/office/officeart/2005/8/layout/hierarchy1"/>
    <dgm:cxn modelId="{339F7E60-303B-4125-8F85-436E3921EAA0}" type="presParOf" srcId="{D3C61DED-A00A-4CEF-AF35-DD20A2F1628F}" destId="{EF7D5262-DC47-4DE9-BB6D-8E996E9CAA47}" srcOrd="0" destOrd="0" presId="urn:microsoft.com/office/officeart/2005/8/layout/hierarchy1"/>
    <dgm:cxn modelId="{A6CC0E7E-718E-4670-B6C3-4235DA063D2B}" type="presParOf" srcId="{EF7D5262-DC47-4DE9-BB6D-8E996E9CAA47}" destId="{43B814BB-D906-4049-ABC2-44240D173F13}" srcOrd="0" destOrd="0" presId="urn:microsoft.com/office/officeart/2005/8/layout/hierarchy1"/>
    <dgm:cxn modelId="{5CED4715-DE09-4232-ACEC-B0DFC7DAECE1}" type="presParOf" srcId="{43B814BB-D906-4049-ABC2-44240D173F13}" destId="{5F84DD49-B1DF-4CE5-9B7D-0F688846E21C}" srcOrd="0" destOrd="0" presId="urn:microsoft.com/office/officeart/2005/8/layout/hierarchy1"/>
    <dgm:cxn modelId="{0FF8BD53-8342-43BB-97AD-9EC28C7BDBD0}" type="presParOf" srcId="{43B814BB-D906-4049-ABC2-44240D173F13}" destId="{E4E2D045-BE22-47B0-A0EA-57373EC998D5}" srcOrd="1" destOrd="0" presId="urn:microsoft.com/office/officeart/2005/8/layout/hierarchy1"/>
    <dgm:cxn modelId="{A5EF7A75-FE16-427D-BBEB-5121EABF4C33}" type="presParOf" srcId="{EF7D5262-DC47-4DE9-BB6D-8E996E9CAA47}" destId="{8218CC1E-184A-4994-8A22-72F78799FE8B}" srcOrd="1" destOrd="0" presId="urn:microsoft.com/office/officeart/2005/8/layout/hierarchy1"/>
    <dgm:cxn modelId="{A367AA98-EB04-4370-BF18-47481E56FF10}" type="presParOf" srcId="{D3C61DED-A00A-4CEF-AF35-DD20A2F1628F}" destId="{3B4B9081-37B1-42AA-ACE1-55C97F6FD06A}" srcOrd="1" destOrd="0" presId="urn:microsoft.com/office/officeart/2005/8/layout/hierarchy1"/>
    <dgm:cxn modelId="{1A4200EA-6F85-43AF-9EA3-E5670850C2C3}" type="presParOf" srcId="{3B4B9081-37B1-42AA-ACE1-55C97F6FD06A}" destId="{2646C2DC-8478-48DF-A2BE-3C1B2EB386C7}" srcOrd="0" destOrd="0" presId="urn:microsoft.com/office/officeart/2005/8/layout/hierarchy1"/>
    <dgm:cxn modelId="{ACF026DA-F36A-46F7-9482-B18D8EEF98D5}" type="presParOf" srcId="{2646C2DC-8478-48DF-A2BE-3C1B2EB386C7}" destId="{B0143B1E-6A3E-4B79-A8F7-64F2F8A148DB}" srcOrd="0" destOrd="0" presId="urn:microsoft.com/office/officeart/2005/8/layout/hierarchy1"/>
    <dgm:cxn modelId="{4D22B20A-C45C-4446-B78A-905DF6A03172}" type="presParOf" srcId="{2646C2DC-8478-48DF-A2BE-3C1B2EB386C7}" destId="{9D843889-4A7D-4E8F-B0B0-59B5E4170475}" srcOrd="1" destOrd="0" presId="urn:microsoft.com/office/officeart/2005/8/layout/hierarchy1"/>
    <dgm:cxn modelId="{DC3DB0F8-6C09-4D40-A0E2-8164FA9F0F40}" type="presParOf" srcId="{3B4B9081-37B1-42AA-ACE1-55C97F6FD06A}" destId="{A7829009-830B-45E2-AF64-0482BC1D73E1}" srcOrd="1" destOrd="0" presId="urn:microsoft.com/office/officeart/2005/8/layout/hierarchy1"/>
    <dgm:cxn modelId="{1676E3AA-8DF6-4010-9B86-D1CD62931907}" type="presParOf" srcId="{D3C61DED-A00A-4CEF-AF35-DD20A2F1628F}" destId="{4E165BCA-9FE0-42C9-AFFE-A8E97415082E}" srcOrd="2" destOrd="0" presId="urn:microsoft.com/office/officeart/2005/8/layout/hierarchy1"/>
    <dgm:cxn modelId="{38DC028B-EFEA-498E-800F-F1D70BAA3671}" type="presParOf" srcId="{4E165BCA-9FE0-42C9-AFFE-A8E97415082E}" destId="{C5CE1F5B-754F-4630-B05F-DB351BB2A7DD}" srcOrd="0" destOrd="0" presId="urn:microsoft.com/office/officeart/2005/8/layout/hierarchy1"/>
    <dgm:cxn modelId="{4C3CF31A-96EF-41BD-BD5A-D308721E77EF}" type="presParOf" srcId="{C5CE1F5B-754F-4630-B05F-DB351BB2A7DD}" destId="{FC5F7B56-1724-4EA1-BFB5-448F557F1228}" srcOrd="0" destOrd="0" presId="urn:microsoft.com/office/officeart/2005/8/layout/hierarchy1"/>
    <dgm:cxn modelId="{C776350B-92F1-4DB2-AD2B-85585530FC76}" type="presParOf" srcId="{C5CE1F5B-754F-4630-B05F-DB351BB2A7DD}" destId="{51915467-E552-4424-BE78-A462638577E7}" srcOrd="1" destOrd="0" presId="urn:microsoft.com/office/officeart/2005/8/layout/hierarchy1"/>
    <dgm:cxn modelId="{F0C2732E-E818-43AC-A290-F9F85C609022}" type="presParOf" srcId="{4E165BCA-9FE0-42C9-AFFE-A8E97415082E}" destId="{8093AA15-2662-4F43-B7E9-B6AAF06EC4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C00E4-F462-42DC-BAB8-97138C8ABF5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700068-CAE1-4272-9D5E-66BA52603D1F}">
      <dgm:prSet/>
      <dgm:spPr/>
      <dgm:t>
        <a:bodyPr/>
        <a:lstStyle/>
        <a:p>
          <a:r>
            <a:rPr lang="en-US"/>
            <a:t>Projekt </a:t>
          </a:r>
          <a:r>
            <a:rPr lang="en-US" err="1"/>
            <a:t>składa</a:t>
          </a:r>
          <a:r>
            <a:rPr lang="en-US"/>
            <a:t> </a:t>
          </a:r>
          <a:r>
            <a:rPr lang="en-US" err="1"/>
            <a:t>się</a:t>
          </a:r>
          <a:r>
            <a:rPr lang="en-US"/>
            <a:t> z 2 </a:t>
          </a:r>
          <a:r>
            <a:rPr lang="en-US" err="1"/>
            <a:t>plików</a:t>
          </a:r>
          <a:r>
            <a:rPr lang="en-US"/>
            <a:t> .</a:t>
          </a:r>
          <a:r>
            <a:rPr lang="en-US" err="1"/>
            <a:t>py</a:t>
          </a:r>
          <a:r>
            <a:rPr lang="en-US"/>
            <a:t>, </a:t>
          </a:r>
          <a:r>
            <a:rPr lang="en-US" err="1"/>
            <a:t>jeden</a:t>
          </a:r>
          <a:r>
            <a:rPr lang="en-US"/>
            <a:t> </a:t>
          </a:r>
          <a:r>
            <a:rPr lang="en-US" err="1"/>
            <a:t>dla</a:t>
          </a:r>
          <a:r>
            <a:rPr lang="en-US"/>
            <a:t> </a:t>
          </a:r>
          <a:r>
            <a:rPr lang="en-US" err="1"/>
            <a:t>osoby</a:t>
          </a:r>
          <a:r>
            <a:rPr lang="en-US"/>
            <a:t> </a:t>
          </a:r>
          <a:r>
            <a:rPr lang="en-US" err="1"/>
            <a:t>tworzącej</a:t>
          </a:r>
          <a:r>
            <a:rPr lang="en-US"/>
            <a:t> </a:t>
          </a:r>
          <a:r>
            <a:rPr lang="en-US" err="1"/>
            <a:t>grę</a:t>
          </a:r>
          <a:r>
            <a:rPr lang="en-US"/>
            <a:t> - Hosta, </a:t>
          </a:r>
          <a:r>
            <a:rPr lang="en-US" err="1"/>
            <a:t>oraz</a:t>
          </a:r>
          <a:r>
            <a:rPr lang="en-US"/>
            <a:t> </a:t>
          </a:r>
          <a:r>
            <a:rPr lang="en-US" err="1"/>
            <a:t>jeden</a:t>
          </a:r>
          <a:r>
            <a:rPr lang="en-US"/>
            <a:t> </a:t>
          </a:r>
          <a:r>
            <a:rPr lang="en-US" err="1"/>
            <a:t>dla</a:t>
          </a:r>
          <a:r>
            <a:rPr lang="en-US"/>
            <a:t> </a:t>
          </a:r>
          <a:r>
            <a:rPr lang="en-US" err="1"/>
            <a:t>osoby</a:t>
          </a:r>
          <a:r>
            <a:rPr lang="en-US"/>
            <a:t> </a:t>
          </a:r>
          <a:r>
            <a:rPr lang="en-US" err="1"/>
            <a:t>dołączającej</a:t>
          </a:r>
          <a:r>
            <a:rPr lang="en-US"/>
            <a:t> do </a:t>
          </a:r>
          <a:r>
            <a:rPr lang="en-US" err="1"/>
            <a:t>gry</a:t>
          </a:r>
          <a:r>
            <a:rPr lang="en-US"/>
            <a:t>. </a:t>
          </a:r>
          <a:r>
            <a:rPr lang="en-US" err="1"/>
            <a:t>Pliki</a:t>
          </a:r>
          <a:r>
            <a:rPr lang="en-US"/>
            <a:t> </a:t>
          </a:r>
          <a:r>
            <a:rPr lang="en-US" err="1"/>
            <a:t>te</a:t>
          </a:r>
          <a:r>
            <a:rPr lang="en-US"/>
            <a:t> </a:t>
          </a:r>
          <a:r>
            <a:rPr lang="en-US" err="1"/>
            <a:t>nieznacznie</a:t>
          </a:r>
          <a:r>
            <a:rPr lang="en-US"/>
            <a:t> </a:t>
          </a:r>
          <a:r>
            <a:rPr lang="en-US" err="1"/>
            <a:t>różnią</a:t>
          </a:r>
          <a:r>
            <a:rPr lang="en-US"/>
            <a:t> </a:t>
          </a:r>
          <a:r>
            <a:rPr lang="en-US" err="1"/>
            <a:t>się</a:t>
          </a:r>
          <a:r>
            <a:rPr lang="en-US"/>
            <a:t> </a:t>
          </a:r>
          <a:r>
            <a:rPr lang="en-US" err="1"/>
            <a:t>między</a:t>
          </a:r>
          <a:r>
            <a:rPr lang="en-US"/>
            <a:t> </a:t>
          </a:r>
          <a:r>
            <a:rPr lang="en-US" err="1"/>
            <a:t>sobą</a:t>
          </a:r>
          <a:r>
            <a:rPr lang="en-US"/>
            <a:t>, </a:t>
          </a:r>
          <a:r>
            <a:rPr lang="en-US" err="1"/>
            <a:t>przykładowo</a:t>
          </a:r>
          <a:r>
            <a:rPr lang="en-US"/>
            <a:t> </a:t>
          </a:r>
          <a:r>
            <a:rPr lang="en-US" err="1"/>
            <a:t>pozycja</a:t>
          </a:r>
          <a:r>
            <a:rPr lang="en-US"/>
            <a:t> </a:t>
          </a:r>
          <a:r>
            <a:rPr lang="en-US" err="1"/>
            <a:t>jabłek</a:t>
          </a:r>
          <a:r>
            <a:rPr lang="en-US"/>
            <a:t> </a:t>
          </a:r>
          <a:r>
            <a:rPr lang="en-US" err="1"/>
            <a:t>generowana</a:t>
          </a:r>
          <a:r>
            <a:rPr lang="en-US"/>
            <a:t> jest w </a:t>
          </a:r>
          <a:r>
            <a:rPr lang="en-US" err="1"/>
            <a:t>okienku</a:t>
          </a:r>
          <a:r>
            <a:rPr lang="en-US"/>
            <a:t> </a:t>
          </a:r>
          <a:r>
            <a:rPr lang="en-US" err="1"/>
            <a:t>osoby</a:t>
          </a:r>
          <a:r>
            <a:rPr lang="en-US"/>
            <a:t> </a:t>
          </a:r>
          <a:r>
            <a:rPr lang="en-US" err="1"/>
            <a:t>tworzącej</a:t>
          </a:r>
          <a:r>
            <a:rPr lang="en-US"/>
            <a:t> </a:t>
          </a:r>
          <a:r>
            <a:rPr lang="en-US" err="1"/>
            <a:t>grę</a:t>
          </a:r>
          <a:r>
            <a:rPr lang="en-US"/>
            <a:t>, </a:t>
          </a:r>
          <a:r>
            <a:rPr lang="en-US" err="1"/>
            <a:t>natomiast</a:t>
          </a:r>
          <a:r>
            <a:rPr lang="en-US"/>
            <a:t> </a:t>
          </a:r>
          <a:r>
            <a:rPr lang="en-US" err="1"/>
            <a:t>druga</a:t>
          </a:r>
          <a:r>
            <a:rPr lang="en-US"/>
            <a:t> </a:t>
          </a:r>
          <a:r>
            <a:rPr lang="en-US" err="1"/>
            <a:t>osoba</a:t>
          </a:r>
          <a:r>
            <a:rPr lang="en-US"/>
            <a:t> </a:t>
          </a:r>
          <a:r>
            <a:rPr lang="en-US" err="1"/>
            <a:t>pozycje</a:t>
          </a:r>
          <a:r>
            <a:rPr lang="en-US"/>
            <a:t> to </a:t>
          </a:r>
          <a:r>
            <a:rPr lang="en-US" err="1"/>
            <a:t>pobiera</a:t>
          </a:r>
          <a:r>
            <a:rPr lang="en-US"/>
            <a:t> z </a:t>
          </a:r>
          <a:r>
            <a:rPr lang="en-US" err="1"/>
            <a:t>przekazanych</a:t>
          </a:r>
          <a:r>
            <a:rPr lang="en-US"/>
            <a:t> </a:t>
          </a:r>
          <a:r>
            <a:rPr lang="en-US" err="1"/>
            <a:t>danych</a:t>
          </a:r>
          <a:r>
            <a:rPr lang="en-US"/>
            <a:t>. Do </a:t>
          </a:r>
          <a:r>
            <a:rPr lang="en-US" err="1"/>
            <a:t>projektu</a:t>
          </a:r>
          <a:r>
            <a:rPr lang="en-US"/>
            <a:t> </a:t>
          </a:r>
          <a:r>
            <a:rPr lang="en-US" err="1"/>
            <a:t>dołączone</a:t>
          </a:r>
          <a:r>
            <a:rPr lang="en-US"/>
            <a:t> </a:t>
          </a:r>
          <a:r>
            <a:rPr lang="en-US" err="1"/>
            <a:t>są</a:t>
          </a:r>
          <a:r>
            <a:rPr lang="en-US"/>
            <a:t> </a:t>
          </a:r>
          <a:r>
            <a:rPr lang="en-US" err="1"/>
            <a:t>również</a:t>
          </a:r>
          <a:r>
            <a:rPr lang="en-US"/>
            <a:t> </a:t>
          </a:r>
          <a:r>
            <a:rPr lang="en-US" err="1"/>
            <a:t>pliki</a:t>
          </a:r>
          <a:r>
            <a:rPr lang="en-US"/>
            <a:t> </a:t>
          </a:r>
          <a:r>
            <a:rPr lang="en-US" err="1"/>
            <a:t>graficzne</a:t>
          </a:r>
          <a:r>
            <a:rPr lang="en-US"/>
            <a:t> </a:t>
          </a:r>
          <a:r>
            <a:rPr lang="en-US" err="1"/>
            <a:t>odpowiadające</a:t>
          </a:r>
          <a:r>
            <a:rPr lang="en-US"/>
            <a:t> </a:t>
          </a:r>
          <a:r>
            <a:rPr lang="en-US" err="1"/>
            <a:t>odpowiadające</a:t>
          </a:r>
          <a:r>
            <a:rPr lang="en-US"/>
            <a:t> za </a:t>
          </a:r>
          <a:r>
            <a:rPr lang="en-US" err="1"/>
            <a:t>wygląd</a:t>
          </a:r>
          <a:r>
            <a:rPr lang="en-US"/>
            <a:t> </a:t>
          </a:r>
          <a:r>
            <a:rPr lang="en-US" err="1"/>
            <a:t>jedzenia</a:t>
          </a:r>
          <a:r>
            <a:rPr lang="en-US"/>
            <a:t> </a:t>
          </a:r>
          <a:r>
            <a:rPr lang="en-US" err="1"/>
            <a:t>oraz</a:t>
          </a:r>
          <a:r>
            <a:rPr lang="en-US"/>
            <a:t> </a:t>
          </a:r>
          <a:r>
            <a:rPr lang="en-US" err="1"/>
            <a:t>planszy</a:t>
          </a:r>
          <a:r>
            <a:rPr lang="en-US"/>
            <a:t> </a:t>
          </a:r>
          <a:r>
            <a:rPr lang="en-US" err="1"/>
            <a:t>gry</a:t>
          </a:r>
          <a:r>
            <a:rPr lang="en-US"/>
            <a:t>, a </a:t>
          </a:r>
          <a:r>
            <a:rPr lang="en-US" err="1"/>
            <a:t>także</a:t>
          </a:r>
          <a:r>
            <a:rPr lang="en-US"/>
            <a:t> </a:t>
          </a:r>
          <a:r>
            <a:rPr lang="en-US" err="1"/>
            <a:t>pliki</a:t>
          </a:r>
          <a:r>
            <a:rPr lang="en-US"/>
            <a:t> </a:t>
          </a:r>
          <a:r>
            <a:rPr lang="en-US" err="1"/>
            <a:t>dźwiękowe</a:t>
          </a:r>
          <a:r>
            <a:rPr lang="en-US"/>
            <a:t>, </a:t>
          </a:r>
          <a:r>
            <a:rPr lang="en-US" err="1"/>
            <a:t>muzyka</a:t>
          </a:r>
          <a:r>
            <a:rPr lang="en-US"/>
            <a:t> </a:t>
          </a:r>
          <a:r>
            <a:rPr lang="en-US" err="1"/>
            <a:t>oraz</a:t>
          </a:r>
          <a:r>
            <a:rPr lang="en-US"/>
            <a:t> </a:t>
          </a:r>
          <a:r>
            <a:rPr lang="en-US">
              <a:latin typeface="Avenir Next LT Pro" panose="020B0502020104020203"/>
            </a:rPr>
            <a:t>efekty dźwiękowe</a:t>
          </a:r>
          <a:r>
            <a:rPr lang="en-US"/>
            <a:t>, </a:t>
          </a:r>
          <a:r>
            <a:rPr lang="en-US" err="1"/>
            <a:t>które</a:t>
          </a:r>
          <a:r>
            <a:rPr lang="en-US"/>
            <a:t> </a:t>
          </a:r>
          <a:r>
            <a:rPr lang="en-US" err="1"/>
            <a:t>słyszymy</a:t>
          </a:r>
          <a:r>
            <a:rPr lang="en-US"/>
            <a:t> </a:t>
          </a:r>
          <a:r>
            <a:rPr lang="en-US" err="1"/>
            <a:t>podczas</a:t>
          </a:r>
          <a:r>
            <a:rPr lang="en-US"/>
            <a:t> </a:t>
          </a:r>
          <a:r>
            <a:rPr lang="en-US" err="1"/>
            <a:t>niektórych</a:t>
          </a:r>
          <a:r>
            <a:rPr lang="en-US"/>
            <a:t> </a:t>
          </a:r>
          <a:r>
            <a:rPr lang="en-US" err="1"/>
            <a:t>akcji</a:t>
          </a:r>
          <a:r>
            <a:rPr lang="en-US"/>
            <a:t>.</a:t>
          </a:r>
        </a:p>
      </dgm:t>
    </dgm:pt>
    <dgm:pt modelId="{BA9E63FB-E988-439D-81B8-89DC18AA2CC9}" type="parTrans" cxnId="{D9B81A92-23C8-4BD0-B89A-E0EE55B4C70B}">
      <dgm:prSet/>
      <dgm:spPr/>
      <dgm:t>
        <a:bodyPr/>
        <a:lstStyle/>
        <a:p>
          <a:endParaRPr lang="en-US"/>
        </a:p>
      </dgm:t>
    </dgm:pt>
    <dgm:pt modelId="{7BDC39ED-75EE-44C5-AA28-7E0A3B0B5E74}" type="sibTrans" cxnId="{D9B81A92-23C8-4BD0-B89A-E0EE55B4C70B}">
      <dgm:prSet/>
      <dgm:spPr/>
      <dgm:t>
        <a:bodyPr/>
        <a:lstStyle/>
        <a:p>
          <a:endParaRPr lang="en-US"/>
        </a:p>
      </dgm:t>
    </dgm:pt>
    <dgm:pt modelId="{480B0AC1-51A9-4CD0-ABF8-8389AC98CBED}">
      <dgm:prSet/>
      <dgm:spPr/>
      <dgm:t>
        <a:bodyPr/>
        <a:lstStyle/>
        <a:p>
          <a:r>
            <a:rPr lang="en-US"/>
            <a:t>Aby </a:t>
          </a:r>
          <a:r>
            <a:rPr lang="en-US" err="1"/>
            <a:t>rozpocząć</a:t>
          </a:r>
          <a:r>
            <a:rPr lang="en-US"/>
            <a:t> </a:t>
          </a:r>
          <a:r>
            <a:rPr lang="en-US" err="1"/>
            <a:t>grę</a:t>
          </a:r>
          <a:r>
            <a:rPr lang="en-US"/>
            <a:t> </a:t>
          </a:r>
          <a:r>
            <a:rPr lang="en-US" err="1"/>
            <a:t>uruchamiamy</a:t>
          </a:r>
          <a:r>
            <a:rPr lang="en-US"/>
            <a:t> </a:t>
          </a:r>
          <a:r>
            <a:rPr lang="en-US" err="1"/>
            <a:t>plik</a:t>
          </a:r>
          <a:r>
            <a:rPr lang="en-US"/>
            <a:t> Hosta, a </a:t>
          </a:r>
          <a:r>
            <a:rPr lang="en-US" err="1"/>
            <a:t>następnie</a:t>
          </a:r>
          <a:r>
            <a:rPr lang="en-US"/>
            <a:t> </a:t>
          </a:r>
          <a:r>
            <a:rPr lang="en-US" err="1"/>
            <a:t>plik</a:t>
          </a:r>
          <a:r>
            <a:rPr lang="en-US"/>
            <a:t> </a:t>
          </a:r>
          <a:r>
            <a:rPr lang="en-US" err="1"/>
            <a:t>osoby</a:t>
          </a:r>
          <a:r>
            <a:rPr lang="en-US"/>
            <a:t> </a:t>
          </a:r>
          <a:r>
            <a:rPr lang="en-US" err="1"/>
            <a:t>dołączającej</a:t>
          </a:r>
          <a:r>
            <a:rPr lang="en-US"/>
            <a:t>. </a:t>
          </a:r>
          <a:r>
            <a:rPr lang="en-US" err="1"/>
            <a:t>Zostanie</a:t>
          </a:r>
          <a:r>
            <a:rPr lang="en-US"/>
            <a:t> </a:t>
          </a:r>
          <a:r>
            <a:rPr lang="en-US" err="1"/>
            <a:t>ustanowione</a:t>
          </a:r>
          <a:r>
            <a:rPr lang="en-US"/>
            <a:t> </a:t>
          </a:r>
          <a:r>
            <a:rPr lang="en-US" err="1"/>
            <a:t>połączenie</a:t>
          </a:r>
          <a:r>
            <a:rPr lang="en-US"/>
            <a:t>, a </a:t>
          </a:r>
          <a:r>
            <a:rPr lang="en-US" err="1"/>
            <a:t>gra</a:t>
          </a:r>
          <a:r>
            <a:rPr lang="en-US"/>
            <a:t> </a:t>
          </a:r>
          <a:r>
            <a:rPr lang="en-US" err="1"/>
            <a:t>rozpocznie</a:t>
          </a:r>
          <a:r>
            <a:rPr lang="en-US"/>
            <a:t> </a:t>
          </a:r>
          <a:r>
            <a:rPr lang="en-US" err="1"/>
            <a:t>się</a:t>
          </a:r>
          <a:r>
            <a:rPr lang="en-US"/>
            <a:t> w </a:t>
          </a:r>
          <a:r>
            <a:rPr lang="en-US" err="1"/>
            <a:t>momencie</a:t>
          </a:r>
          <a:r>
            <a:rPr lang="en-US"/>
            <a:t> </a:t>
          </a:r>
          <a:r>
            <a:rPr lang="en-US" err="1"/>
            <a:t>gdy</a:t>
          </a:r>
          <a:r>
            <a:rPr lang="en-US"/>
            <a:t> </a:t>
          </a:r>
          <a:r>
            <a:rPr lang="en-US" err="1"/>
            <a:t>jeden</a:t>
          </a:r>
          <a:r>
            <a:rPr lang="en-US"/>
            <a:t> z </a:t>
          </a:r>
          <a:r>
            <a:rPr lang="en-US" err="1"/>
            <a:t>graczy</a:t>
          </a:r>
          <a:r>
            <a:rPr lang="en-US"/>
            <a:t> </a:t>
          </a:r>
          <a:r>
            <a:rPr lang="en-US" err="1"/>
            <a:t>poruszy</a:t>
          </a:r>
          <a:r>
            <a:rPr lang="en-US"/>
            <a:t> </a:t>
          </a:r>
          <a:r>
            <a:rPr lang="en-US" err="1"/>
            <a:t>się</a:t>
          </a:r>
          <a:r>
            <a:rPr lang="en-US"/>
            <a:t>.</a:t>
          </a:r>
        </a:p>
      </dgm:t>
    </dgm:pt>
    <dgm:pt modelId="{03F890D0-B821-4B7F-AAE1-09270C68D559}" type="parTrans" cxnId="{D0F5B0BA-B94C-4A98-B2D4-EC1F23E7767F}">
      <dgm:prSet/>
      <dgm:spPr/>
      <dgm:t>
        <a:bodyPr/>
        <a:lstStyle/>
        <a:p>
          <a:endParaRPr lang="en-US"/>
        </a:p>
      </dgm:t>
    </dgm:pt>
    <dgm:pt modelId="{EE7E3DBB-6E14-40E4-B9DD-BB5E91328E82}" type="sibTrans" cxnId="{D0F5B0BA-B94C-4A98-B2D4-EC1F23E7767F}">
      <dgm:prSet/>
      <dgm:spPr/>
      <dgm:t>
        <a:bodyPr/>
        <a:lstStyle/>
        <a:p>
          <a:endParaRPr lang="en-US"/>
        </a:p>
      </dgm:t>
    </dgm:pt>
    <dgm:pt modelId="{74C168BD-3ACC-4C31-8B4D-C54BFD8FEEEF}" type="pres">
      <dgm:prSet presAssocID="{3D1C00E4-F462-42DC-BAB8-97138C8ABF5E}" presName="outerComposite" presStyleCnt="0">
        <dgm:presLayoutVars>
          <dgm:chMax val="5"/>
          <dgm:dir/>
          <dgm:resizeHandles val="exact"/>
        </dgm:presLayoutVars>
      </dgm:prSet>
      <dgm:spPr/>
    </dgm:pt>
    <dgm:pt modelId="{7E7FF954-4ED2-429B-B3EC-3D015438ED40}" type="pres">
      <dgm:prSet presAssocID="{3D1C00E4-F462-42DC-BAB8-97138C8ABF5E}" presName="dummyMaxCanvas" presStyleCnt="0">
        <dgm:presLayoutVars/>
      </dgm:prSet>
      <dgm:spPr/>
    </dgm:pt>
    <dgm:pt modelId="{7267152C-1636-4DC2-9A46-A13B4284422F}" type="pres">
      <dgm:prSet presAssocID="{3D1C00E4-F462-42DC-BAB8-97138C8ABF5E}" presName="TwoNodes_1" presStyleLbl="node1" presStyleIdx="0" presStyleCnt="2">
        <dgm:presLayoutVars>
          <dgm:bulletEnabled val="1"/>
        </dgm:presLayoutVars>
      </dgm:prSet>
      <dgm:spPr/>
    </dgm:pt>
    <dgm:pt modelId="{0DAE1404-F22B-4532-8830-9B2083B86EEF}" type="pres">
      <dgm:prSet presAssocID="{3D1C00E4-F462-42DC-BAB8-97138C8ABF5E}" presName="TwoNodes_2" presStyleLbl="node1" presStyleIdx="1" presStyleCnt="2">
        <dgm:presLayoutVars>
          <dgm:bulletEnabled val="1"/>
        </dgm:presLayoutVars>
      </dgm:prSet>
      <dgm:spPr/>
    </dgm:pt>
    <dgm:pt modelId="{1D245202-DEDE-4280-91E9-5C9FBE5C7FE5}" type="pres">
      <dgm:prSet presAssocID="{3D1C00E4-F462-42DC-BAB8-97138C8ABF5E}" presName="TwoConn_1-2" presStyleLbl="fgAccFollowNode1" presStyleIdx="0" presStyleCnt="1">
        <dgm:presLayoutVars>
          <dgm:bulletEnabled val="1"/>
        </dgm:presLayoutVars>
      </dgm:prSet>
      <dgm:spPr/>
    </dgm:pt>
    <dgm:pt modelId="{5E5C8B78-35A9-4027-B513-C4A4E7B72D3F}" type="pres">
      <dgm:prSet presAssocID="{3D1C00E4-F462-42DC-BAB8-97138C8ABF5E}" presName="TwoNodes_1_text" presStyleLbl="node1" presStyleIdx="1" presStyleCnt="2">
        <dgm:presLayoutVars>
          <dgm:bulletEnabled val="1"/>
        </dgm:presLayoutVars>
      </dgm:prSet>
      <dgm:spPr/>
    </dgm:pt>
    <dgm:pt modelId="{C54404AB-0086-45E1-A0EC-2414747C7DA7}" type="pres">
      <dgm:prSet presAssocID="{3D1C00E4-F462-42DC-BAB8-97138C8ABF5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0E65E73-C5E8-44F1-A0F1-DAF9F87CBD92}" type="presOf" srcId="{E9700068-CAE1-4272-9D5E-66BA52603D1F}" destId="{5E5C8B78-35A9-4027-B513-C4A4E7B72D3F}" srcOrd="1" destOrd="0" presId="urn:microsoft.com/office/officeart/2005/8/layout/vProcess5"/>
    <dgm:cxn modelId="{F2D6778A-C41D-45BF-B8A6-65E06B29B86D}" type="presOf" srcId="{E9700068-CAE1-4272-9D5E-66BA52603D1F}" destId="{7267152C-1636-4DC2-9A46-A13B4284422F}" srcOrd="0" destOrd="0" presId="urn:microsoft.com/office/officeart/2005/8/layout/vProcess5"/>
    <dgm:cxn modelId="{D9B81A92-23C8-4BD0-B89A-E0EE55B4C70B}" srcId="{3D1C00E4-F462-42DC-BAB8-97138C8ABF5E}" destId="{E9700068-CAE1-4272-9D5E-66BA52603D1F}" srcOrd="0" destOrd="0" parTransId="{BA9E63FB-E988-439D-81B8-89DC18AA2CC9}" sibTransId="{7BDC39ED-75EE-44C5-AA28-7E0A3B0B5E74}"/>
    <dgm:cxn modelId="{902B8592-F456-425C-A47D-7A44A6CB6423}" type="presOf" srcId="{3D1C00E4-F462-42DC-BAB8-97138C8ABF5E}" destId="{74C168BD-3ACC-4C31-8B4D-C54BFD8FEEEF}" srcOrd="0" destOrd="0" presId="urn:microsoft.com/office/officeart/2005/8/layout/vProcess5"/>
    <dgm:cxn modelId="{CDE2A9BA-EC39-492B-A7C1-B6980AD273B5}" type="presOf" srcId="{480B0AC1-51A9-4CD0-ABF8-8389AC98CBED}" destId="{C54404AB-0086-45E1-A0EC-2414747C7DA7}" srcOrd="1" destOrd="0" presId="urn:microsoft.com/office/officeart/2005/8/layout/vProcess5"/>
    <dgm:cxn modelId="{D0F5B0BA-B94C-4A98-B2D4-EC1F23E7767F}" srcId="{3D1C00E4-F462-42DC-BAB8-97138C8ABF5E}" destId="{480B0AC1-51A9-4CD0-ABF8-8389AC98CBED}" srcOrd="1" destOrd="0" parTransId="{03F890D0-B821-4B7F-AAE1-09270C68D559}" sibTransId="{EE7E3DBB-6E14-40E4-B9DD-BB5E91328E82}"/>
    <dgm:cxn modelId="{B5FAC7BC-4301-419E-9779-94D699104AFA}" type="presOf" srcId="{480B0AC1-51A9-4CD0-ABF8-8389AC98CBED}" destId="{0DAE1404-F22B-4532-8830-9B2083B86EEF}" srcOrd="0" destOrd="0" presId="urn:microsoft.com/office/officeart/2005/8/layout/vProcess5"/>
    <dgm:cxn modelId="{EF5344CC-6207-48FB-9AAB-FF5131CC1293}" type="presOf" srcId="{7BDC39ED-75EE-44C5-AA28-7E0A3B0B5E74}" destId="{1D245202-DEDE-4280-91E9-5C9FBE5C7FE5}" srcOrd="0" destOrd="0" presId="urn:microsoft.com/office/officeart/2005/8/layout/vProcess5"/>
    <dgm:cxn modelId="{120CAC6C-0750-4330-8CB5-554E8241274E}" type="presParOf" srcId="{74C168BD-3ACC-4C31-8B4D-C54BFD8FEEEF}" destId="{7E7FF954-4ED2-429B-B3EC-3D015438ED40}" srcOrd="0" destOrd="0" presId="urn:microsoft.com/office/officeart/2005/8/layout/vProcess5"/>
    <dgm:cxn modelId="{007F4768-A0ED-463A-9C2A-B770EFAAB297}" type="presParOf" srcId="{74C168BD-3ACC-4C31-8B4D-C54BFD8FEEEF}" destId="{7267152C-1636-4DC2-9A46-A13B4284422F}" srcOrd="1" destOrd="0" presId="urn:microsoft.com/office/officeart/2005/8/layout/vProcess5"/>
    <dgm:cxn modelId="{DC6ADD55-2968-4467-96FE-DF4D1641C3ED}" type="presParOf" srcId="{74C168BD-3ACC-4C31-8B4D-C54BFD8FEEEF}" destId="{0DAE1404-F22B-4532-8830-9B2083B86EEF}" srcOrd="2" destOrd="0" presId="urn:microsoft.com/office/officeart/2005/8/layout/vProcess5"/>
    <dgm:cxn modelId="{2DF9E60E-2919-4A49-AD4B-0CC4E85EEAB8}" type="presParOf" srcId="{74C168BD-3ACC-4C31-8B4D-C54BFD8FEEEF}" destId="{1D245202-DEDE-4280-91E9-5C9FBE5C7FE5}" srcOrd="3" destOrd="0" presId="urn:microsoft.com/office/officeart/2005/8/layout/vProcess5"/>
    <dgm:cxn modelId="{40231114-637A-42F2-A880-E4555496C916}" type="presParOf" srcId="{74C168BD-3ACC-4C31-8B4D-C54BFD8FEEEF}" destId="{5E5C8B78-35A9-4027-B513-C4A4E7B72D3F}" srcOrd="4" destOrd="0" presId="urn:microsoft.com/office/officeart/2005/8/layout/vProcess5"/>
    <dgm:cxn modelId="{22A3E919-4553-4193-B4AF-EAD813A6578B}" type="presParOf" srcId="{74C168BD-3ACC-4C31-8B4D-C54BFD8FEEEF}" destId="{C54404AB-0086-45E1-A0EC-2414747C7DA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4DD49-B1DF-4CE5-9B7D-0F688846E21C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2D045-BE22-47B0-A0EA-57373EC998D5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 powinna oferować rozgrywkę sieciową</a:t>
          </a:r>
        </a:p>
      </dsp:txBody>
      <dsp:txXfrm>
        <a:off x="402381" y="1143622"/>
        <a:ext cx="2986781" cy="1854488"/>
      </dsp:txXfrm>
    </dsp:sp>
    <dsp:sp modelId="{B0143B1E-6A3E-4B79-A8F7-64F2F8A148DB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43889-4A7D-4E8F-B0B0-59B5E4170475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Powinna zostać wykorzystana biblioteka PyGame, PyQT lub ich połączenie</a:t>
          </a:r>
        </a:p>
      </dsp:txBody>
      <dsp:txXfrm>
        <a:off x="4193927" y="1143622"/>
        <a:ext cx="2986781" cy="1854488"/>
      </dsp:txXfrm>
    </dsp:sp>
    <dsp:sp modelId="{FC5F7B56-1724-4EA1-BFB5-448F557F1228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15467-E552-4424-BE78-A462638577E7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Gracze powinni być informowani o swoim statusie</a:t>
          </a:r>
        </a:p>
      </dsp:txBody>
      <dsp:txXfrm>
        <a:off x="7985472" y="1143622"/>
        <a:ext cx="2986781" cy="1854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7152C-1636-4DC2-9A46-A13B4284422F}">
      <dsp:nvSpPr>
        <dsp:cNvPr id="0" name=""/>
        <dsp:cNvSpPr/>
      </dsp:nvSpPr>
      <dsp:spPr>
        <a:xfrm>
          <a:off x="0" y="0"/>
          <a:ext cx="9375457" cy="1716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Projekt </a:t>
          </a:r>
          <a:r>
            <a:rPr lang="en-US" sz="1500" kern="1200" err="1"/>
            <a:t>składa</a:t>
          </a:r>
          <a:r>
            <a:rPr lang="en-US" sz="1500" kern="1200"/>
            <a:t> </a:t>
          </a:r>
          <a:r>
            <a:rPr lang="en-US" sz="1500" kern="1200" err="1"/>
            <a:t>się</a:t>
          </a:r>
          <a:r>
            <a:rPr lang="en-US" sz="1500" kern="1200"/>
            <a:t> z 2 </a:t>
          </a:r>
          <a:r>
            <a:rPr lang="en-US" sz="1500" kern="1200" err="1"/>
            <a:t>plików</a:t>
          </a:r>
          <a:r>
            <a:rPr lang="en-US" sz="1500" kern="1200"/>
            <a:t> .</a:t>
          </a:r>
          <a:r>
            <a:rPr lang="en-US" sz="1500" kern="1200" err="1"/>
            <a:t>py</a:t>
          </a:r>
          <a:r>
            <a:rPr lang="en-US" sz="1500" kern="1200"/>
            <a:t>, </a:t>
          </a:r>
          <a:r>
            <a:rPr lang="en-US" sz="1500" kern="1200" err="1"/>
            <a:t>jeden</a:t>
          </a:r>
          <a:r>
            <a:rPr lang="en-US" sz="1500" kern="1200"/>
            <a:t> </a:t>
          </a:r>
          <a:r>
            <a:rPr lang="en-US" sz="1500" kern="1200" err="1"/>
            <a:t>dla</a:t>
          </a:r>
          <a:r>
            <a:rPr lang="en-US" sz="1500" kern="1200"/>
            <a:t> </a:t>
          </a:r>
          <a:r>
            <a:rPr lang="en-US" sz="1500" kern="1200" err="1"/>
            <a:t>osoby</a:t>
          </a:r>
          <a:r>
            <a:rPr lang="en-US" sz="1500" kern="1200"/>
            <a:t> </a:t>
          </a:r>
          <a:r>
            <a:rPr lang="en-US" sz="1500" kern="1200" err="1"/>
            <a:t>tworzącej</a:t>
          </a:r>
          <a:r>
            <a:rPr lang="en-US" sz="1500" kern="1200"/>
            <a:t> </a:t>
          </a:r>
          <a:r>
            <a:rPr lang="en-US" sz="1500" kern="1200" err="1"/>
            <a:t>grę</a:t>
          </a:r>
          <a:r>
            <a:rPr lang="en-US" sz="1500" kern="1200"/>
            <a:t> - Hosta, </a:t>
          </a:r>
          <a:r>
            <a:rPr lang="en-US" sz="1500" kern="1200" err="1"/>
            <a:t>oraz</a:t>
          </a:r>
          <a:r>
            <a:rPr lang="en-US" sz="1500" kern="1200"/>
            <a:t> </a:t>
          </a:r>
          <a:r>
            <a:rPr lang="en-US" sz="1500" kern="1200" err="1"/>
            <a:t>jeden</a:t>
          </a:r>
          <a:r>
            <a:rPr lang="en-US" sz="1500" kern="1200"/>
            <a:t> </a:t>
          </a:r>
          <a:r>
            <a:rPr lang="en-US" sz="1500" kern="1200" err="1"/>
            <a:t>dla</a:t>
          </a:r>
          <a:r>
            <a:rPr lang="en-US" sz="1500" kern="1200"/>
            <a:t> </a:t>
          </a:r>
          <a:r>
            <a:rPr lang="en-US" sz="1500" kern="1200" err="1"/>
            <a:t>osoby</a:t>
          </a:r>
          <a:r>
            <a:rPr lang="en-US" sz="1500" kern="1200"/>
            <a:t> </a:t>
          </a:r>
          <a:r>
            <a:rPr lang="en-US" sz="1500" kern="1200" err="1"/>
            <a:t>dołączającej</a:t>
          </a:r>
          <a:r>
            <a:rPr lang="en-US" sz="1500" kern="1200"/>
            <a:t> do </a:t>
          </a:r>
          <a:r>
            <a:rPr lang="en-US" sz="1500" kern="1200" err="1"/>
            <a:t>gry</a:t>
          </a:r>
          <a:r>
            <a:rPr lang="en-US" sz="1500" kern="1200"/>
            <a:t>. </a:t>
          </a:r>
          <a:r>
            <a:rPr lang="en-US" sz="1500" kern="1200" err="1"/>
            <a:t>Pliki</a:t>
          </a:r>
          <a:r>
            <a:rPr lang="en-US" sz="1500" kern="1200"/>
            <a:t> </a:t>
          </a:r>
          <a:r>
            <a:rPr lang="en-US" sz="1500" kern="1200" err="1"/>
            <a:t>te</a:t>
          </a:r>
          <a:r>
            <a:rPr lang="en-US" sz="1500" kern="1200"/>
            <a:t> </a:t>
          </a:r>
          <a:r>
            <a:rPr lang="en-US" sz="1500" kern="1200" err="1"/>
            <a:t>nieznacznie</a:t>
          </a:r>
          <a:r>
            <a:rPr lang="en-US" sz="1500" kern="1200"/>
            <a:t> </a:t>
          </a:r>
          <a:r>
            <a:rPr lang="en-US" sz="1500" kern="1200" err="1"/>
            <a:t>różnią</a:t>
          </a:r>
          <a:r>
            <a:rPr lang="en-US" sz="1500" kern="1200"/>
            <a:t> </a:t>
          </a:r>
          <a:r>
            <a:rPr lang="en-US" sz="1500" kern="1200" err="1"/>
            <a:t>się</a:t>
          </a:r>
          <a:r>
            <a:rPr lang="en-US" sz="1500" kern="1200"/>
            <a:t> </a:t>
          </a:r>
          <a:r>
            <a:rPr lang="en-US" sz="1500" kern="1200" err="1"/>
            <a:t>między</a:t>
          </a:r>
          <a:r>
            <a:rPr lang="en-US" sz="1500" kern="1200"/>
            <a:t> </a:t>
          </a:r>
          <a:r>
            <a:rPr lang="en-US" sz="1500" kern="1200" err="1"/>
            <a:t>sobą</a:t>
          </a:r>
          <a:r>
            <a:rPr lang="en-US" sz="1500" kern="1200"/>
            <a:t>, </a:t>
          </a:r>
          <a:r>
            <a:rPr lang="en-US" sz="1500" kern="1200" err="1"/>
            <a:t>przykładowo</a:t>
          </a:r>
          <a:r>
            <a:rPr lang="en-US" sz="1500" kern="1200"/>
            <a:t> </a:t>
          </a:r>
          <a:r>
            <a:rPr lang="en-US" sz="1500" kern="1200" err="1"/>
            <a:t>pozycja</a:t>
          </a:r>
          <a:r>
            <a:rPr lang="en-US" sz="1500" kern="1200"/>
            <a:t> </a:t>
          </a:r>
          <a:r>
            <a:rPr lang="en-US" sz="1500" kern="1200" err="1"/>
            <a:t>jabłek</a:t>
          </a:r>
          <a:r>
            <a:rPr lang="en-US" sz="1500" kern="1200"/>
            <a:t> </a:t>
          </a:r>
          <a:r>
            <a:rPr lang="en-US" sz="1500" kern="1200" err="1"/>
            <a:t>generowana</a:t>
          </a:r>
          <a:r>
            <a:rPr lang="en-US" sz="1500" kern="1200"/>
            <a:t> jest w </a:t>
          </a:r>
          <a:r>
            <a:rPr lang="en-US" sz="1500" kern="1200" err="1"/>
            <a:t>okienku</a:t>
          </a:r>
          <a:r>
            <a:rPr lang="en-US" sz="1500" kern="1200"/>
            <a:t> </a:t>
          </a:r>
          <a:r>
            <a:rPr lang="en-US" sz="1500" kern="1200" err="1"/>
            <a:t>osoby</a:t>
          </a:r>
          <a:r>
            <a:rPr lang="en-US" sz="1500" kern="1200"/>
            <a:t> </a:t>
          </a:r>
          <a:r>
            <a:rPr lang="en-US" sz="1500" kern="1200" err="1"/>
            <a:t>tworzącej</a:t>
          </a:r>
          <a:r>
            <a:rPr lang="en-US" sz="1500" kern="1200"/>
            <a:t> </a:t>
          </a:r>
          <a:r>
            <a:rPr lang="en-US" sz="1500" kern="1200" err="1"/>
            <a:t>grę</a:t>
          </a:r>
          <a:r>
            <a:rPr lang="en-US" sz="1500" kern="1200"/>
            <a:t>, </a:t>
          </a:r>
          <a:r>
            <a:rPr lang="en-US" sz="1500" kern="1200" err="1"/>
            <a:t>natomiast</a:t>
          </a:r>
          <a:r>
            <a:rPr lang="en-US" sz="1500" kern="1200"/>
            <a:t> </a:t>
          </a:r>
          <a:r>
            <a:rPr lang="en-US" sz="1500" kern="1200" err="1"/>
            <a:t>druga</a:t>
          </a:r>
          <a:r>
            <a:rPr lang="en-US" sz="1500" kern="1200"/>
            <a:t> </a:t>
          </a:r>
          <a:r>
            <a:rPr lang="en-US" sz="1500" kern="1200" err="1"/>
            <a:t>osoba</a:t>
          </a:r>
          <a:r>
            <a:rPr lang="en-US" sz="1500" kern="1200"/>
            <a:t> </a:t>
          </a:r>
          <a:r>
            <a:rPr lang="en-US" sz="1500" kern="1200" err="1"/>
            <a:t>pozycje</a:t>
          </a:r>
          <a:r>
            <a:rPr lang="en-US" sz="1500" kern="1200"/>
            <a:t> to </a:t>
          </a:r>
          <a:r>
            <a:rPr lang="en-US" sz="1500" kern="1200" err="1"/>
            <a:t>pobiera</a:t>
          </a:r>
          <a:r>
            <a:rPr lang="en-US" sz="1500" kern="1200"/>
            <a:t> z </a:t>
          </a:r>
          <a:r>
            <a:rPr lang="en-US" sz="1500" kern="1200" err="1"/>
            <a:t>przekazanych</a:t>
          </a:r>
          <a:r>
            <a:rPr lang="en-US" sz="1500" kern="1200"/>
            <a:t> </a:t>
          </a:r>
          <a:r>
            <a:rPr lang="en-US" sz="1500" kern="1200" err="1"/>
            <a:t>danych</a:t>
          </a:r>
          <a:r>
            <a:rPr lang="en-US" sz="1500" kern="1200"/>
            <a:t>. Do </a:t>
          </a:r>
          <a:r>
            <a:rPr lang="en-US" sz="1500" kern="1200" err="1"/>
            <a:t>projektu</a:t>
          </a:r>
          <a:r>
            <a:rPr lang="en-US" sz="1500" kern="1200"/>
            <a:t> </a:t>
          </a:r>
          <a:r>
            <a:rPr lang="en-US" sz="1500" kern="1200" err="1"/>
            <a:t>dołączone</a:t>
          </a:r>
          <a:r>
            <a:rPr lang="en-US" sz="1500" kern="1200"/>
            <a:t> </a:t>
          </a:r>
          <a:r>
            <a:rPr lang="en-US" sz="1500" kern="1200" err="1"/>
            <a:t>są</a:t>
          </a:r>
          <a:r>
            <a:rPr lang="en-US" sz="1500" kern="1200"/>
            <a:t> </a:t>
          </a:r>
          <a:r>
            <a:rPr lang="en-US" sz="1500" kern="1200" err="1"/>
            <a:t>również</a:t>
          </a:r>
          <a:r>
            <a:rPr lang="en-US" sz="1500" kern="1200"/>
            <a:t> </a:t>
          </a:r>
          <a:r>
            <a:rPr lang="en-US" sz="1500" kern="1200" err="1"/>
            <a:t>pliki</a:t>
          </a:r>
          <a:r>
            <a:rPr lang="en-US" sz="1500" kern="1200"/>
            <a:t> </a:t>
          </a:r>
          <a:r>
            <a:rPr lang="en-US" sz="1500" kern="1200" err="1"/>
            <a:t>graficzne</a:t>
          </a:r>
          <a:r>
            <a:rPr lang="en-US" sz="1500" kern="1200"/>
            <a:t> </a:t>
          </a:r>
          <a:r>
            <a:rPr lang="en-US" sz="1500" kern="1200" err="1"/>
            <a:t>odpowiadające</a:t>
          </a:r>
          <a:r>
            <a:rPr lang="en-US" sz="1500" kern="1200"/>
            <a:t> </a:t>
          </a:r>
          <a:r>
            <a:rPr lang="en-US" sz="1500" kern="1200" err="1"/>
            <a:t>odpowiadające</a:t>
          </a:r>
          <a:r>
            <a:rPr lang="en-US" sz="1500" kern="1200"/>
            <a:t> za </a:t>
          </a:r>
          <a:r>
            <a:rPr lang="en-US" sz="1500" kern="1200" err="1"/>
            <a:t>wygląd</a:t>
          </a:r>
          <a:r>
            <a:rPr lang="en-US" sz="1500" kern="1200"/>
            <a:t> </a:t>
          </a:r>
          <a:r>
            <a:rPr lang="en-US" sz="1500" kern="1200" err="1"/>
            <a:t>jedzenia</a:t>
          </a:r>
          <a:r>
            <a:rPr lang="en-US" sz="1500" kern="1200"/>
            <a:t> </a:t>
          </a:r>
          <a:r>
            <a:rPr lang="en-US" sz="1500" kern="1200" err="1"/>
            <a:t>oraz</a:t>
          </a:r>
          <a:r>
            <a:rPr lang="en-US" sz="1500" kern="1200"/>
            <a:t> </a:t>
          </a:r>
          <a:r>
            <a:rPr lang="en-US" sz="1500" kern="1200" err="1"/>
            <a:t>planszy</a:t>
          </a:r>
          <a:r>
            <a:rPr lang="en-US" sz="1500" kern="1200"/>
            <a:t> </a:t>
          </a:r>
          <a:r>
            <a:rPr lang="en-US" sz="1500" kern="1200" err="1"/>
            <a:t>gry</a:t>
          </a:r>
          <a:r>
            <a:rPr lang="en-US" sz="1500" kern="1200"/>
            <a:t>, a </a:t>
          </a:r>
          <a:r>
            <a:rPr lang="en-US" sz="1500" kern="1200" err="1"/>
            <a:t>także</a:t>
          </a:r>
          <a:r>
            <a:rPr lang="en-US" sz="1500" kern="1200"/>
            <a:t> </a:t>
          </a:r>
          <a:r>
            <a:rPr lang="en-US" sz="1500" kern="1200" err="1"/>
            <a:t>pliki</a:t>
          </a:r>
          <a:r>
            <a:rPr lang="en-US" sz="1500" kern="1200"/>
            <a:t> </a:t>
          </a:r>
          <a:r>
            <a:rPr lang="en-US" sz="1500" kern="1200" err="1"/>
            <a:t>dźwiękowe</a:t>
          </a:r>
          <a:r>
            <a:rPr lang="en-US" sz="1500" kern="1200"/>
            <a:t>, </a:t>
          </a:r>
          <a:r>
            <a:rPr lang="en-US" sz="1500" kern="1200" err="1"/>
            <a:t>muzyka</a:t>
          </a:r>
          <a:r>
            <a:rPr lang="en-US" sz="1500" kern="1200"/>
            <a:t> </a:t>
          </a:r>
          <a:r>
            <a:rPr lang="en-US" sz="1500" kern="1200" err="1"/>
            <a:t>oraz</a:t>
          </a:r>
          <a:r>
            <a:rPr lang="en-US" sz="1500" kern="1200"/>
            <a:t> </a:t>
          </a:r>
          <a:r>
            <a:rPr lang="en-US" sz="1500" kern="1200">
              <a:latin typeface="Avenir Next LT Pro" panose="020B0502020104020203"/>
            </a:rPr>
            <a:t>efekty dźwiękowe</a:t>
          </a:r>
          <a:r>
            <a:rPr lang="en-US" sz="1500" kern="1200"/>
            <a:t>, </a:t>
          </a:r>
          <a:r>
            <a:rPr lang="en-US" sz="1500" kern="1200" err="1"/>
            <a:t>które</a:t>
          </a:r>
          <a:r>
            <a:rPr lang="en-US" sz="1500" kern="1200"/>
            <a:t> </a:t>
          </a:r>
          <a:r>
            <a:rPr lang="en-US" sz="1500" kern="1200" err="1"/>
            <a:t>słyszymy</a:t>
          </a:r>
          <a:r>
            <a:rPr lang="en-US" sz="1500" kern="1200"/>
            <a:t> </a:t>
          </a:r>
          <a:r>
            <a:rPr lang="en-US" sz="1500" kern="1200" err="1"/>
            <a:t>podczas</a:t>
          </a:r>
          <a:r>
            <a:rPr lang="en-US" sz="1500" kern="1200"/>
            <a:t> </a:t>
          </a:r>
          <a:r>
            <a:rPr lang="en-US" sz="1500" kern="1200" err="1"/>
            <a:t>niektórych</a:t>
          </a:r>
          <a:r>
            <a:rPr lang="en-US" sz="1500" kern="1200"/>
            <a:t> </a:t>
          </a:r>
          <a:r>
            <a:rPr lang="en-US" sz="1500" kern="1200" err="1"/>
            <a:t>akcji</a:t>
          </a:r>
          <a:r>
            <a:rPr lang="en-US" sz="1500" kern="1200"/>
            <a:t>.</a:t>
          </a:r>
        </a:p>
      </dsp:txBody>
      <dsp:txXfrm>
        <a:off x="50272" y="50272"/>
        <a:ext cx="7601397" cy="1615882"/>
      </dsp:txXfrm>
    </dsp:sp>
    <dsp:sp modelId="{0DAE1404-F22B-4532-8830-9B2083B86EEF}">
      <dsp:nvSpPr>
        <dsp:cNvPr id="0" name=""/>
        <dsp:cNvSpPr/>
      </dsp:nvSpPr>
      <dsp:spPr>
        <a:xfrm>
          <a:off x="1654492" y="2097854"/>
          <a:ext cx="9375457" cy="1716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Aby </a:t>
          </a:r>
          <a:r>
            <a:rPr lang="en-US" sz="1500" kern="1200" err="1"/>
            <a:t>rozpocząć</a:t>
          </a:r>
          <a:r>
            <a:rPr lang="en-US" sz="1500" kern="1200"/>
            <a:t> </a:t>
          </a:r>
          <a:r>
            <a:rPr lang="en-US" sz="1500" kern="1200" err="1"/>
            <a:t>grę</a:t>
          </a:r>
          <a:r>
            <a:rPr lang="en-US" sz="1500" kern="1200"/>
            <a:t> </a:t>
          </a:r>
          <a:r>
            <a:rPr lang="en-US" sz="1500" kern="1200" err="1"/>
            <a:t>uruchamiamy</a:t>
          </a:r>
          <a:r>
            <a:rPr lang="en-US" sz="1500" kern="1200"/>
            <a:t> </a:t>
          </a:r>
          <a:r>
            <a:rPr lang="en-US" sz="1500" kern="1200" err="1"/>
            <a:t>plik</a:t>
          </a:r>
          <a:r>
            <a:rPr lang="en-US" sz="1500" kern="1200"/>
            <a:t> Hosta, a </a:t>
          </a:r>
          <a:r>
            <a:rPr lang="en-US" sz="1500" kern="1200" err="1"/>
            <a:t>następnie</a:t>
          </a:r>
          <a:r>
            <a:rPr lang="en-US" sz="1500" kern="1200"/>
            <a:t> </a:t>
          </a:r>
          <a:r>
            <a:rPr lang="en-US" sz="1500" kern="1200" err="1"/>
            <a:t>plik</a:t>
          </a:r>
          <a:r>
            <a:rPr lang="en-US" sz="1500" kern="1200"/>
            <a:t> </a:t>
          </a:r>
          <a:r>
            <a:rPr lang="en-US" sz="1500" kern="1200" err="1"/>
            <a:t>osoby</a:t>
          </a:r>
          <a:r>
            <a:rPr lang="en-US" sz="1500" kern="1200"/>
            <a:t> </a:t>
          </a:r>
          <a:r>
            <a:rPr lang="en-US" sz="1500" kern="1200" err="1"/>
            <a:t>dołączającej</a:t>
          </a:r>
          <a:r>
            <a:rPr lang="en-US" sz="1500" kern="1200"/>
            <a:t>. </a:t>
          </a:r>
          <a:r>
            <a:rPr lang="en-US" sz="1500" kern="1200" err="1"/>
            <a:t>Zostanie</a:t>
          </a:r>
          <a:r>
            <a:rPr lang="en-US" sz="1500" kern="1200"/>
            <a:t> </a:t>
          </a:r>
          <a:r>
            <a:rPr lang="en-US" sz="1500" kern="1200" err="1"/>
            <a:t>ustanowione</a:t>
          </a:r>
          <a:r>
            <a:rPr lang="en-US" sz="1500" kern="1200"/>
            <a:t> </a:t>
          </a:r>
          <a:r>
            <a:rPr lang="en-US" sz="1500" kern="1200" err="1"/>
            <a:t>połączenie</a:t>
          </a:r>
          <a:r>
            <a:rPr lang="en-US" sz="1500" kern="1200"/>
            <a:t>, a </a:t>
          </a:r>
          <a:r>
            <a:rPr lang="en-US" sz="1500" kern="1200" err="1"/>
            <a:t>gra</a:t>
          </a:r>
          <a:r>
            <a:rPr lang="en-US" sz="1500" kern="1200"/>
            <a:t> </a:t>
          </a:r>
          <a:r>
            <a:rPr lang="en-US" sz="1500" kern="1200" err="1"/>
            <a:t>rozpocznie</a:t>
          </a:r>
          <a:r>
            <a:rPr lang="en-US" sz="1500" kern="1200"/>
            <a:t> </a:t>
          </a:r>
          <a:r>
            <a:rPr lang="en-US" sz="1500" kern="1200" err="1"/>
            <a:t>się</a:t>
          </a:r>
          <a:r>
            <a:rPr lang="en-US" sz="1500" kern="1200"/>
            <a:t> w </a:t>
          </a:r>
          <a:r>
            <a:rPr lang="en-US" sz="1500" kern="1200" err="1"/>
            <a:t>momencie</a:t>
          </a:r>
          <a:r>
            <a:rPr lang="en-US" sz="1500" kern="1200"/>
            <a:t> </a:t>
          </a:r>
          <a:r>
            <a:rPr lang="en-US" sz="1500" kern="1200" err="1"/>
            <a:t>gdy</a:t>
          </a:r>
          <a:r>
            <a:rPr lang="en-US" sz="1500" kern="1200"/>
            <a:t> </a:t>
          </a:r>
          <a:r>
            <a:rPr lang="en-US" sz="1500" kern="1200" err="1"/>
            <a:t>jeden</a:t>
          </a:r>
          <a:r>
            <a:rPr lang="en-US" sz="1500" kern="1200"/>
            <a:t> z </a:t>
          </a:r>
          <a:r>
            <a:rPr lang="en-US" sz="1500" kern="1200" err="1"/>
            <a:t>graczy</a:t>
          </a:r>
          <a:r>
            <a:rPr lang="en-US" sz="1500" kern="1200"/>
            <a:t> </a:t>
          </a:r>
          <a:r>
            <a:rPr lang="en-US" sz="1500" kern="1200" err="1"/>
            <a:t>poruszy</a:t>
          </a:r>
          <a:r>
            <a:rPr lang="en-US" sz="1500" kern="1200"/>
            <a:t> </a:t>
          </a:r>
          <a:r>
            <a:rPr lang="en-US" sz="1500" kern="1200" err="1"/>
            <a:t>się</a:t>
          </a:r>
          <a:r>
            <a:rPr lang="en-US" sz="1500" kern="1200"/>
            <a:t>.</a:t>
          </a:r>
        </a:p>
      </dsp:txBody>
      <dsp:txXfrm>
        <a:off x="1704764" y="2148126"/>
        <a:ext cx="6504743" cy="1615882"/>
      </dsp:txXfrm>
    </dsp:sp>
    <dsp:sp modelId="{1D245202-DEDE-4280-91E9-5C9FBE5C7FE5}">
      <dsp:nvSpPr>
        <dsp:cNvPr id="0" name=""/>
        <dsp:cNvSpPr/>
      </dsp:nvSpPr>
      <dsp:spPr>
        <a:xfrm>
          <a:off x="8259780" y="1349301"/>
          <a:ext cx="1115677" cy="11156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10807" y="1349301"/>
        <a:ext cx="613623" cy="839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7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0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5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2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097C0-7333-4BCD-A94E-7EFCDD4AE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24" b="1320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4000">
                <a:solidFill>
                  <a:schemeClr val="tx1"/>
                </a:solidFill>
              </a:rPr>
              <a:t>Komunikacja człowiek - komputer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>
                <a:solidFill>
                  <a:schemeClr val="tx1"/>
                </a:solidFill>
              </a:rPr>
              <a:t>Prezentacja projektu gry PyGame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1A29D-0D8C-4EE2-80FC-2DA66F21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Dziękujemy za uwagę!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49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49BC-4AC7-44C9-AC09-A07474D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chemeClr val="accent1"/>
                </a:solidFill>
              </a:rPr>
              <a:t>Przygotowali: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7DB-0C00-4866-A141-52023F68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Patryk </a:t>
            </a:r>
            <a:r>
              <a:rPr lang="en-US" sz="2000" dirty="0" err="1"/>
              <a:t>Korczak</a:t>
            </a:r>
            <a:r>
              <a:rPr lang="en-US" sz="2000" dirty="0"/>
              <a:t> 215767</a:t>
            </a:r>
            <a:endParaRPr lang="en-US" dirty="0"/>
          </a:p>
          <a:p>
            <a:pPr marL="305435" indent="-305435"/>
            <a:r>
              <a:rPr lang="en-US" sz="2000" dirty="0" err="1"/>
              <a:t>Łukasz</a:t>
            </a:r>
            <a:r>
              <a:rPr lang="en-US" sz="2000" dirty="0"/>
              <a:t> Pawlak </a:t>
            </a:r>
            <a:r>
              <a:rPr lang="en-US" sz="2000" dirty="0">
                <a:ea typeface="+mn-lt"/>
                <a:cs typeface="+mn-lt"/>
              </a:rPr>
              <a:t>202265</a:t>
            </a:r>
          </a:p>
          <a:p>
            <a:pPr marL="0" indent="0">
              <a:buNone/>
            </a:pPr>
            <a:r>
              <a:rPr lang="en-US" sz="2000" dirty="0" err="1"/>
              <a:t>Informatyka</a:t>
            </a:r>
            <a:r>
              <a:rPr lang="en-US" sz="2000" dirty="0"/>
              <a:t> </a:t>
            </a:r>
            <a:r>
              <a:rPr lang="en-US" sz="2000" dirty="0" err="1"/>
              <a:t>WEEiA</a:t>
            </a:r>
            <a:r>
              <a:rPr lang="en-US" sz="2000" dirty="0"/>
              <a:t> sem. 6 2019/2020 Zao</a:t>
            </a:r>
          </a:p>
        </p:txBody>
      </p:sp>
    </p:spTree>
    <p:extLst>
      <p:ext uri="{BB962C8B-B14F-4D97-AF65-F5344CB8AC3E}">
        <p14:creationId xmlns:p14="http://schemas.microsoft.com/office/powerpoint/2010/main" val="291101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DBFA2-0989-42BA-BC78-E276C7F8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ZAŁOŻENIA PROJEKTU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7EDAF10-D543-4745-B3F3-B8F1A316E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1330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4">
            <a:extLst>
              <a:ext uri="{FF2B5EF4-FFF2-40B4-BE49-F238E27FC236}">
                <a16:creationId xmlns:a16="http://schemas.microsoft.com/office/drawing/2014/main" id="{02CB7333-5A3B-4B1B-8417-E10F5066D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169" y="4870938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87DB7E-9079-4957-8B5C-F62BED11D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938" y="4870938"/>
            <a:ext cx="457200" cy="457200"/>
          </a:xfrm>
          <a:prstGeom prst="rect">
            <a:avLst/>
          </a:prstGeom>
        </p:spPr>
      </p:pic>
      <p:pic>
        <p:nvPicPr>
          <p:cNvPr id="26" name="Picture 24">
            <a:extLst>
              <a:ext uri="{FF2B5EF4-FFF2-40B4-BE49-F238E27FC236}">
                <a16:creationId xmlns:a16="http://schemas.microsoft.com/office/drawing/2014/main" id="{199F9CE8-9FBD-4F71-A8EC-45FD0D6A6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6707" y="48416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88428-B5B3-4902-A2C3-8139A848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chemeClr val="accent1"/>
                </a:solidFill>
              </a:rPr>
              <a:t>Wykorzystane biblioteki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4FDC-77EE-44BB-B065-409CBF2D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 err="1"/>
              <a:t>PyGame</a:t>
            </a:r>
            <a:r>
              <a:rPr lang="en-US" sz="2000" dirty="0"/>
              <a:t> 1.9.6 - </a:t>
            </a:r>
            <a:r>
              <a:rPr lang="en-US" sz="2000" dirty="0" err="1"/>
              <a:t>grafika</a:t>
            </a:r>
            <a:r>
              <a:rPr lang="en-US" sz="2000" dirty="0"/>
              <a:t>, </a:t>
            </a:r>
            <a:r>
              <a:rPr lang="en-US" sz="2000" dirty="0" err="1"/>
              <a:t>interfejs</a:t>
            </a:r>
            <a:endParaRPr lang="en-US" sz="2000" dirty="0"/>
          </a:p>
          <a:p>
            <a:pPr marL="305435" indent="-305435"/>
            <a:r>
              <a:rPr lang="en-US" sz="2000" dirty="0"/>
              <a:t>Socket – </a:t>
            </a:r>
            <a:r>
              <a:rPr lang="en-US" sz="2000" dirty="0" err="1"/>
              <a:t>komunikacja</a:t>
            </a:r>
            <a:r>
              <a:rPr lang="en-US" sz="2000" dirty="0"/>
              <a:t> peer to peer</a:t>
            </a:r>
          </a:p>
          <a:p>
            <a:pPr marL="305435" indent="-305435"/>
            <a:r>
              <a:rPr lang="en-US" sz="2000" dirty="0"/>
              <a:t>Pickle – </a:t>
            </a:r>
            <a:r>
              <a:rPr lang="en-US" sz="2000" dirty="0" err="1"/>
              <a:t>serializacja</a:t>
            </a:r>
            <a:r>
              <a:rPr lang="en-US" sz="2000" dirty="0"/>
              <a:t> </a:t>
            </a:r>
            <a:r>
              <a:rPr lang="en-US" sz="2000" dirty="0" err="1"/>
              <a:t>obiektów</a:t>
            </a:r>
          </a:p>
          <a:p>
            <a:pPr marL="305435" indent="-305435"/>
            <a:r>
              <a:rPr lang="en-US" sz="2000" dirty="0" err="1"/>
              <a:t>PyGame.freetype</a:t>
            </a:r>
            <a:r>
              <a:rPr lang="en-US" sz="2000" dirty="0"/>
              <a:t> - </a:t>
            </a:r>
            <a:r>
              <a:rPr lang="en-US" sz="2000" dirty="0" err="1"/>
              <a:t>wyświetlanie</a:t>
            </a:r>
            <a:r>
              <a:rPr lang="en-US" sz="2000" dirty="0"/>
              <a:t> </a:t>
            </a:r>
            <a:r>
              <a:rPr lang="en-US" sz="2000" dirty="0" err="1"/>
              <a:t>komunikatów</a:t>
            </a:r>
          </a:p>
          <a:p>
            <a:pPr marL="305435" indent="-305435"/>
            <a:r>
              <a:rPr lang="en-US" sz="2000" dirty="0" err="1"/>
              <a:t>PyGame.mixer</a:t>
            </a:r>
            <a:r>
              <a:rPr lang="en-US" sz="2000" dirty="0"/>
              <a:t> - </a:t>
            </a:r>
            <a:r>
              <a:rPr lang="en-US" sz="2000" dirty="0" err="1"/>
              <a:t>muzyka</a:t>
            </a:r>
            <a:r>
              <a:rPr lang="en-US" sz="2000" dirty="0"/>
              <a:t> </a:t>
            </a:r>
            <a:r>
              <a:rPr lang="en-US" sz="2000" dirty="0" err="1"/>
              <a:t>oraz</a:t>
            </a:r>
            <a:r>
              <a:rPr lang="en-US" sz="2000" dirty="0"/>
              <a:t> </a:t>
            </a:r>
            <a:r>
              <a:rPr lang="en-US" sz="2000" dirty="0" err="1"/>
              <a:t>dźwięki</a:t>
            </a:r>
          </a:p>
        </p:txBody>
      </p:sp>
    </p:spTree>
    <p:extLst>
      <p:ext uri="{BB962C8B-B14F-4D97-AF65-F5344CB8AC3E}">
        <p14:creationId xmlns:p14="http://schemas.microsoft.com/office/powerpoint/2010/main" val="373122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8C49F-C398-44AB-937D-A0BB113A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Architektura projektu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982801D-4CDC-4572-87A5-A3EEE9DC7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1644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94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8EF-778A-4B9B-9877-38F35462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1" y="-692078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Komunikacja między graczami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0D29-D91F-4255-B77D-7E6C69D4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278" y="2756459"/>
            <a:ext cx="4961172" cy="364085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/>
              <a:t>Komunikacja między graczami odbywa się za pomocą socketów (peer-to-peer). Informacją przesyłaną oraz odbieraną jest klasa Snake zawierająca kluczowe informacje dotyczące stanu gry - położenie węża, długość, informacja o punktach, a także położenie jedzenia. Komunikacja odbywa się w tle przy wykorzystaniu wątków.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39655B-77CA-4BDC-BE5B-CBAF3091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85" y="1375297"/>
            <a:ext cx="3993661" cy="20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05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8E06F-8B64-480F-A4CF-CE9A5799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333691"/>
            <a:ext cx="3245764" cy="325984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Tworzenie oraz śledzenie postępów pracy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9817-9B34-49BB-8115-98E46F3D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894" y="333690"/>
            <a:ext cx="5146787" cy="2957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Do </a:t>
            </a:r>
            <a:r>
              <a:rPr lang="en-US" sz="2000" dirty="0" err="1"/>
              <a:t>śledzenia</a:t>
            </a:r>
            <a:r>
              <a:rPr lang="en-US" sz="2000" dirty="0"/>
              <a:t> </a:t>
            </a:r>
            <a:r>
              <a:rPr lang="en-US" sz="2000" dirty="0" err="1"/>
              <a:t>postępów</a:t>
            </a:r>
            <a:r>
              <a:rPr lang="en-US" sz="2000" dirty="0"/>
              <a:t> </a:t>
            </a:r>
            <a:r>
              <a:rPr lang="en-US" sz="2000" dirty="0" err="1"/>
              <a:t>naszej</a:t>
            </a:r>
            <a:r>
              <a:rPr lang="en-US" sz="2000" dirty="0"/>
              <a:t> </a:t>
            </a:r>
            <a:r>
              <a:rPr lang="en-US" sz="2000" dirty="0" err="1"/>
              <a:t>pracy</a:t>
            </a:r>
            <a:r>
              <a:rPr lang="en-US" sz="2000" dirty="0"/>
              <a:t>, a </a:t>
            </a:r>
            <a:r>
              <a:rPr lang="en-US" sz="2000" dirty="0" err="1"/>
              <a:t>także</a:t>
            </a:r>
            <a:r>
              <a:rPr lang="en-US" sz="2000" dirty="0"/>
              <a:t> </a:t>
            </a:r>
            <a:r>
              <a:rPr lang="en-US" sz="2000" dirty="0" err="1"/>
              <a:t>zarządania</a:t>
            </a:r>
            <a:r>
              <a:rPr lang="en-US" sz="2000" dirty="0"/>
              <a:t> </a:t>
            </a:r>
            <a:r>
              <a:rPr lang="en-US" sz="2000" dirty="0" err="1"/>
              <a:t>projektem</a:t>
            </a:r>
            <a:r>
              <a:rPr lang="en-US" sz="2000" dirty="0"/>
              <a:t> </a:t>
            </a:r>
            <a:r>
              <a:rPr lang="en-US" sz="2000" dirty="0" err="1"/>
              <a:t>wykorzystaliśmy</a:t>
            </a:r>
            <a:r>
              <a:rPr lang="en-US" sz="2000" dirty="0"/>
              <a:t> </a:t>
            </a:r>
            <a:r>
              <a:rPr lang="en-US" sz="2000" dirty="0" err="1"/>
              <a:t>Githuba</a:t>
            </a:r>
            <a:r>
              <a:rPr lang="en-US" sz="2000" dirty="0"/>
              <a:t> </a:t>
            </a:r>
            <a:r>
              <a:rPr lang="en-US" sz="2000" dirty="0" err="1"/>
              <a:t>oraz</a:t>
            </a:r>
            <a:r>
              <a:rPr lang="en-US" sz="2000" dirty="0"/>
              <a:t> </a:t>
            </a:r>
            <a:r>
              <a:rPr lang="en-US" sz="2000" dirty="0" err="1"/>
              <a:t>tablice</a:t>
            </a:r>
            <a:r>
              <a:rPr lang="en-US" sz="2000" dirty="0"/>
              <a:t> </a:t>
            </a:r>
            <a:r>
              <a:rPr lang="en-US" sz="2000" dirty="0" err="1"/>
              <a:t>projektowe</a:t>
            </a:r>
            <a:r>
              <a:rPr lang="en-US" sz="2000" dirty="0"/>
              <a:t>. </a:t>
            </a:r>
            <a:r>
              <a:rPr lang="en-US" sz="2000" dirty="0" err="1"/>
              <a:t>Umożliwiło</a:t>
            </a:r>
            <a:r>
              <a:rPr lang="en-US" sz="2000" dirty="0"/>
              <a:t> </a:t>
            </a:r>
            <a:r>
              <a:rPr lang="en-US" sz="2000" dirty="0" err="1"/>
              <a:t>nam</a:t>
            </a:r>
            <a:r>
              <a:rPr lang="en-US" sz="2000" dirty="0"/>
              <a:t> to </a:t>
            </a:r>
            <a:r>
              <a:rPr lang="en-US" sz="2000" dirty="0" err="1"/>
              <a:t>sprawne</a:t>
            </a:r>
            <a:r>
              <a:rPr lang="en-US" sz="2000" dirty="0"/>
              <a:t> </a:t>
            </a:r>
            <a:r>
              <a:rPr lang="en-US" sz="2000" dirty="0" err="1"/>
              <a:t>tworzenie</a:t>
            </a:r>
            <a:r>
              <a:rPr lang="en-US" sz="2000" dirty="0"/>
              <a:t> </a:t>
            </a:r>
            <a:r>
              <a:rPr lang="en-US" sz="2000" dirty="0" err="1"/>
              <a:t>gry</a:t>
            </a:r>
            <a:r>
              <a:rPr lang="en-US" sz="2000" dirty="0"/>
              <a:t>, a </a:t>
            </a:r>
            <a:r>
              <a:rPr lang="en-US" sz="2000" dirty="0" err="1"/>
              <a:t>także</a:t>
            </a:r>
            <a:r>
              <a:rPr lang="en-US" sz="2000" dirty="0"/>
              <a:t> </a:t>
            </a:r>
            <a:r>
              <a:rPr lang="en-US" sz="2000" dirty="0" err="1"/>
              <a:t>śledzenie</a:t>
            </a:r>
            <a:r>
              <a:rPr lang="en-US" sz="2000" dirty="0"/>
              <a:t> </a:t>
            </a:r>
            <a:r>
              <a:rPr lang="en-US" sz="2000" dirty="0" err="1"/>
              <a:t>naszych</a:t>
            </a:r>
            <a:r>
              <a:rPr lang="en-US" sz="2000" dirty="0"/>
              <a:t> </a:t>
            </a:r>
            <a:r>
              <a:rPr lang="en-US" sz="2000" dirty="0" err="1"/>
              <a:t>postępów</a:t>
            </a:r>
            <a:r>
              <a:rPr lang="en-US" sz="20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23BAB5-7A0E-4A52-82DE-D81C144B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15" y="3596851"/>
            <a:ext cx="6953738" cy="24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64614-5089-489D-89C8-28702F68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61" y="362999"/>
            <a:ext cx="3773303" cy="90546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Rozgrywka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2D34-E005-4C37-B352-5068B74F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63" y="1271536"/>
            <a:ext cx="4169864" cy="475454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/>
              <a:t>Rozgrywka nie różni się zbytnio od oryginalnego zamysłu gry, jednak w naszym przypadku mamy 2 graczy. Każdy musi być uważny, uderzenie w ciało przeciwnika powoduje, że odpadamy z rozgrywki. Po śmierci jednego z graczy, obserwuje on grę przeciwnika, walczymy o najwyższy wynik.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50580C-C9C1-4507-BC2B-80DED782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69" y="998384"/>
            <a:ext cx="6689969" cy="52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CEC1-688D-4A5A-A647-BAB31907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Ulepszenia oraz możliwości rozbudowy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91B7-8E53-4EB8-AF34-18F59F4C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/>
              <a:t>Utworzenie menu głównego, które pozwalałoby na ustalenie prędkości gry, wybranie koloru węża oraz innych rzeczy, sprawiłoby, że rozgrywka byłaby przyjemniejsza, a sama aplikacja wygodniejsza w użyciu.</a:t>
            </a:r>
          </a:p>
          <a:p>
            <a:pPr marL="305435" indent="-305435"/>
            <a:r>
              <a:rPr lang="en-US" sz="2000"/>
              <a:t>Zapisywanie najwyższych wyników do bazy danych, wraz z imieniem gracza. Umożliwiło, by to porównanie swojej gry do poprzednich prób.</a:t>
            </a:r>
          </a:p>
          <a:p>
            <a:pPr marL="305435" indent="-305435"/>
            <a:r>
              <a:rPr lang="en-US" sz="2000"/>
              <a:t>Własna grafika dla węży sprawiłaby, że gra byłaby bardziej czytelna oraz przyjemna dla oczu.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1DB732C-E4AF-44DF-BF44-8831E9BE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0000">
            <a:off x="10087462" y="4646002"/>
            <a:ext cx="2079382" cy="20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Komunikacja człowiek - komputer</vt:lpstr>
      <vt:lpstr>Przygotowali:</vt:lpstr>
      <vt:lpstr>ZAŁOŻENIA PROJEKTU</vt:lpstr>
      <vt:lpstr>Wykorzystane biblioteki</vt:lpstr>
      <vt:lpstr>Architektura projektu</vt:lpstr>
      <vt:lpstr>Komunikacja między graczami</vt:lpstr>
      <vt:lpstr>Tworzenie oraz śledzenie postępów pracy</vt:lpstr>
      <vt:lpstr>Rozgrywka</vt:lpstr>
      <vt:lpstr>Ulepszenia oraz możliwości rozbudowy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2020-07-11T16:41:15Z</dcterms:created>
  <dcterms:modified xsi:type="dcterms:W3CDTF">2020-07-11T18:09:48Z</dcterms:modified>
</cp:coreProperties>
</file>