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166" autoAdjust="0"/>
    <p:restoredTop sz="97097" autoAdjust="0"/>
  </p:normalViewPr>
  <p:slideViewPr>
    <p:cSldViewPr snapToGrid="0" snapToObjects="1">
      <p:cViewPr varScale="1">
        <p:scale>
          <a:sx n="110" d="100"/>
          <a:sy n="110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6802-49BB-274B-930C-8B9EAEA34ED7}" type="datetimeFigureOut">
              <a:rPr lang="en-US" smtClean="0"/>
              <a:t>07/03/2016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F43A-F395-EF43-A350-09C0261F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1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6802-49BB-274B-930C-8B9EAEA34ED7}" type="datetimeFigureOut">
              <a:rPr lang="en-US" smtClean="0"/>
              <a:t>07/03/2016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F43A-F395-EF43-A350-09C0261F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6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6802-49BB-274B-930C-8B9EAEA34ED7}" type="datetimeFigureOut">
              <a:rPr lang="en-US" smtClean="0"/>
              <a:t>07/03/2016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F43A-F395-EF43-A350-09C0261F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8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6802-49BB-274B-930C-8B9EAEA34ED7}" type="datetimeFigureOut">
              <a:rPr lang="en-US" smtClean="0"/>
              <a:t>07/03/2016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F43A-F395-EF43-A350-09C0261F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6802-49BB-274B-930C-8B9EAEA34ED7}" type="datetimeFigureOut">
              <a:rPr lang="en-US" smtClean="0"/>
              <a:t>07/03/2016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F43A-F395-EF43-A350-09C0261F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1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6802-49BB-274B-930C-8B9EAEA34ED7}" type="datetimeFigureOut">
              <a:rPr lang="en-US" smtClean="0"/>
              <a:t>07/03/2016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F43A-F395-EF43-A350-09C0261F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6802-49BB-274B-930C-8B9EAEA34ED7}" type="datetimeFigureOut">
              <a:rPr lang="en-US" smtClean="0"/>
              <a:t>07/03/2016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F43A-F395-EF43-A350-09C0261F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6802-49BB-274B-930C-8B9EAEA34ED7}" type="datetimeFigureOut">
              <a:rPr lang="en-US" smtClean="0"/>
              <a:t>07/03/2016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F43A-F395-EF43-A350-09C0261F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7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6802-49BB-274B-930C-8B9EAEA34ED7}" type="datetimeFigureOut">
              <a:rPr lang="en-US" smtClean="0"/>
              <a:t>07/03/2016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F43A-F395-EF43-A350-09C0261F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1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6802-49BB-274B-930C-8B9EAEA34ED7}" type="datetimeFigureOut">
              <a:rPr lang="en-US" smtClean="0"/>
              <a:t>07/03/2016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F43A-F395-EF43-A350-09C0261F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6802-49BB-274B-930C-8B9EAEA34ED7}" type="datetimeFigureOut">
              <a:rPr lang="en-US" smtClean="0"/>
              <a:t>07/03/2016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F43A-F395-EF43-A350-09C0261F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6802-49BB-274B-930C-8B9EAEA34ED7}" type="datetimeFigureOut">
              <a:rPr lang="en-US" smtClean="0"/>
              <a:t>07/03/2016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F43A-F395-EF43-A350-09C0261F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4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799" y="654152"/>
            <a:ext cx="307109" cy="3079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/>
          <p:cNvSpPr/>
          <p:nvPr/>
        </p:nvSpPr>
        <p:spPr>
          <a:xfrm>
            <a:off x="646545" y="2277971"/>
            <a:ext cx="392546" cy="43872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5908" y="2003888"/>
            <a:ext cx="98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Has user pressed ‘new game’?</a:t>
            </a:r>
            <a:endParaRPr lang="en-US" sz="8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11727" y="2497333"/>
            <a:ext cx="0" cy="827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8264" y="2491559"/>
            <a:ext cx="334818" cy="11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466273" y="2373220"/>
            <a:ext cx="715818" cy="271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Input User Name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1" idx="1"/>
          </p:cNvCxnSpPr>
          <p:nvPr/>
        </p:nvCxnSpPr>
        <p:spPr>
          <a:xfrm>
            <a:off x="1039091" y="2508880"/>
            <a:ext cx="4271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643082" y="3105094"/>
            <a:ext cx="392546" cy="43872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65908" y="2908883"/>
            <a:ext cx="98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Has user pressed ‘exit’</a:t>
            </a:r>
            <a:endParaRPr lang="en-US" sz="800" dirty="0"/>
          </a:p>
        </p:txBody>
      </p:sp>
      <p:cxnSp>
        <p:nvCxnSpPr>
          <p:cNvPr id="34" name="Straight Connector 33"/>
          <p:cNvCxnSpPr>
            <a:stCxn id="25" idx="1"/>
          </p:cNvCxnSpPr>
          <p:nvPr/>
        </p:nvCxnSpPr>
        <p:spPr>
          <a:xfrm flipH="1" flipV="1">
            <a:off x="311727" y="3324395"/>
            <a:ext cx="331355" cy="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25" idx="0"/>
          </p:cNvCxnSpPr>
          <p:nvPr/>
        </p:nvCxnSpPr>
        <p:spPr>
          <a:xfrm flipH="1">
            <a:off x="839355" y="2716698"/>
            <a:ext cx="3463" cy="388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5" idx="3"/>
          </p:cNvCxnSpPr>
          <p:nvPr/>
        </p:nvCxnSpPr>
        <p:spPr>
          <a:xfrm>
            <a:off x="1035628" y="3324458"/>
            <a:ext cx="6269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62545" y="3324395"/>
            <a:ext cx="0" cy="1313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5" idx="2"/>
          </p:cNvCxnSpPr>
          <p:nvPr/>
        </p:nvCxnSpPr>
        <p:spPr>
          <a:xfrm flipV="1">
            <a:off x="1674091" y="4624424"/>
            <a:ext cx="235528" cy="5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847272" y="4426765"/>
            <a:ext cx="421393" cy="380078"/>
            <a:chOff x="2828635" y="4365104"/>
            <a:chExt cx="421393" cy="380078"/>
          </a:xfrm>
        </p:grpSpPr>
        <p:sp>
          <p:nvSpPr>
            <p:cNvPr id="44" name="Oval 43"/>
            <p:cNvSpPr/>
            <p:nvPr/>
          </p:nvSpPr>
          <p:spPr>
            <a:xfrm>
              <a:off x="2828635" y="4365104"/>
              <a:ext cx="421393" cy="38007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890982" y="4408801"/>
              <a:ext cx="307109" cy="30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Diamond 46"/>
          <p:cNvSpPr/>
          <p:nvPr/>
        </p:nvSpPr>
        <p:spPr>
          <a:xfrm>
            <a:off x="2784763" y="2289516"/>
            <a:ext cx="392546" cy="43872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21" idx="3"/>
            <a:endCxn id="47" idx="1"/>
          </p:cNvCxnSpPr>
          <p:nvPr/>
        </p:nvCxnSpPr>
        <p:spPr>
          <a:xfrm>
            <a:off x="2182091" y="2508880"/>
            <a:ext cx="602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59707" y="2644539"/>
            <a:ext cx="98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Has start been pressed</a:t>
            </a:r>
            <a:endParaRPr lang="en-US" sz="800" dirty="0"/>
          </a:p>
        </p:txBody>
      </p:sp>
      <p:sp>
        <p:nvSpPr>
          <p:cNvPr id="53" name="Rounded Rectangle 52"/>
          <p:cNvSpPr/>
          <p:nvPr/>
        </p:nvSpPr>
        <p:spPr>
          <a:xfrm>
            <a:off x="484909" y="1662009"/>
            <a:ext cx="715818" cy="271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Load menu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4" idx="4"/>
            <a:endCxn id="53" idx="0"/>
          </p:cNvCxnSpPr>
          <p:nvPr/>
        </p:nvCxnSpPr>
        <p:spPr>
          <a:xfrm>
            <a:off x="839354" y="962076"/>
            <a:ext cx="3464" cy="699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2"/>
            <a:endCxn id="5" idx="0"/>
          </p:cNvCxnSpPr>
          <p:nvPr/>
        </p:nvCxnSpPr>
        <p:spPr>
          <a:xfrm>
            <a:off x="842818" y="1933328"/>
            <a:ext cx="0" cy="344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089400" y="2373220"/>
            <a:ext cx="715818" cy="271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(Start game)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47" idx="3"/>
            <a:endCxn id="60" idx="1"/>
          </p:cNvCxnSpPr>
          <p:nvPr/>
        </p:nvCxnSpPr>
        <p:spPr>
          <a:xfrm>
            <a:off x="3177309" y="2508880"/>
            <a:ext cx="9120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Diamond 62"/>
          <p:cNvSpPr/>
          <p:nvPr/>
        </p:nvSpPr>
        <p:spPr>
          <a:xfrm>
            <a:off x="2784763" y="1448569"/>
            <a:ext cx="392546" cy="43872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108036" y="1656388"/>
            <a:ext cx="981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Has ‘back to menu’ been pressed</a:t>
            </a:r>
            <a:endParaRPr lang="en-US" sz="800" dirty="0"/>
          </a:p>
        </p:txBody>
      </p:sp>
      <p:cxnSp>
        <p:nvCxnSpPr>
          <p:cNvPr id="66" name="Straight Arrow Connector 65"/>
          <p:cNvCxnSpPr>
            <a:stCxn id="47" idx="0"/>
            <a:endCxn id="63" idx="2"/>
          </p:cNvCxnSpPr>
          <p:nvPr/>
        </p:nvCxnSpPr>
        <p:spPr>
          <a:xfrm flipV="1">
            <a:off x="2981036" y="1887296"/>
            <a:ext cx="0" cy="402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1"/>
          </p:cNvCxnSpPr>
          <p:nvPr/>
        </p:nvCxnSpPr>
        <p:spPr>
          <a:xfrm flipH="1">
            <a:off x="2597727" y="1667933"/>
            <a:ext cx="1870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597727" y="1662009"/>
            <a:ext cx="0" cy="835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3" idx="3"/>
          </p:cNvCxnSpPr>
          <p:nvPr/>
        </p:nvCxnSpPr>
        <p:spPr>
          <a:xfrm flipV="1">
            <a:off x="3177309" y="1662009"/>
            <a:ext cx="228600" cy="5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93" idx="2"/>
          </p:cNvCxnSpPr>
          <p:nvPr/>
        </p:nvCxnSpPr>
        <p:spPr>
          <a:xfrm flipH="1" flipV="1">
            <a:off x="3396672" y="1202274"/>
            <a:ext cx="9237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304636" y="1311097"/>
            <a:ext cx="0" cy="242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865908" y="1553551"/>
            <a:ext cx="4387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3038763" y="930955"/>
            <a:ext cx="715818" cy="271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Clear name text field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3" idx="1"/>
          </p:cNvCxnSpPr>
          <p:nvPr/>
        </p:nvCxnSpPr>
        <p:spPr>
          <a:xfrm flipH="1" flipV="1">
            <a:off x="1304636" y="1062182"/>
            <a:ext cx="1734127" cy="4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04636" y="1066615"/>
            <a:ext cx="0" cy="2444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0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Staite</dc:creator>
  <cp:lastModifiedBy>Tom Staite</cp:lastModifiedBy>
  <cp:revision>4</cp:revision>
  <dcterms:created xsi:type="dcterms:W3CDTF">2016-03-07T20:43:42Z</dcterms:created>
  <dcterms:modified xsi:type="dcterms:W3CDTF">2016-03-07T21:18:01Z</dcterms:modified>
</cp:coreProperties>
</file>