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Rubik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Rubik-bold.fntdata"/><Relationship Id="rId21" Type="http://schemas.openxmlformats.org/officeDocument/2006/relationships/font" Target="fonts/Rubik-regular.fntdata"/><Relationship Id="rId24" Type="http://schemas.openxmlformats.org/officeDocument/2006/relationships/font" Target="fonts/Rubik-boldItalic.fntdata"/><Relationship Id="rId23" Type="http://schemas.openxmlformats.org/officeDocument/2006/relationships/font" Target="fonts/Rubik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Przykładowe tematy prac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Patryk Wałach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Porównanie generatorów typów dla zapytań</a:t>
            </a:r>
            <a:r>
              <a:rPr lang="en" sz="3600">
                <a:solidFill>
                  <a:schemeClr val="dk1"/>
                </a:solidFill>
              </a:rPr>
              <a:t> </a:t>
            </a:r>
            <a:r>
              <a:rPr lang="en" sz="3600">
                <a:solidFill>
                  <a:srgbClr val="E10098"/>
                </a:solidFill>
                <a:latin typeface="Rubik"/>
                <a:ea typeface="Rubik"/>
                <a:cs typeface="Rubik"/>
                <a:sym typeface="Rubik"/>
              </a:rPr>
              <a:t>GraphQL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670500" y="1466550"/>
            <a:ext cx="50625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 język dla zapytań pomiędzy serwerem a klientem.</a:t>
            </a:r>
            <a:endParaRPr b="0" sz="1000">
              <a:solidFill>
                <a:srgbClr val="20202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000"/>
              <a:buFont typeface="Roboto Mono"/>
              <a:buChar char="-"/>
            </a:pP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Posiada system typów</a:t>
            </a:r>
            <a:endParaRPr b="0" sz="1000">
              <a:solidFill>
                <a:srgbClr val="20202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Font typeface="Roboto Mono"/>
              <a:buChar char="-"/>
            </a:pP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Zwraca dokładnie to czego potrzebuje klient.</a:t>
            </a:r>
            <a:endParaRPr b="0" sz="1000">
              <a:solidFill>
                <a:srgbClr val="20202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Czym jest </a:t>
            </a:r>
            <a:r>
              <a:rPr lang="en" sz="3600">
                <a:solidFill>
                  <a:srgbClr val="E10098"/>
                </a:solidFill>
                <a:latin typeface="Rubik"/>
                <a:ea typeface="Rubik"/>
                <a:cs typeface="Rubik"/>
                <a:sym typeface="Rubik"/>
              </a:rPr>
              <a:t>GraphQL</a:t>
            </a:r>
            <a:r>
              <a:rPr lang="en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2337250"/>
            <a:ext cx="26010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sz="1000">
              <a:solidFill>
                <a:srgbClr val="20202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hero {</a:t>
            </a:r>
            <a:endParaRPr b="0" sz="1000">
              <a:solidFill>
                <a:srgbClr val="20202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ame</a:t>
            </a:r>
            <a:endParaRPr b="0" sz="1000">
              <a:solidFill>
                <a:srgbClr val="20202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height</a:t>
            </a:r>
            <a:endParaRPr b="0" sz="1000">
              <a:solidFill>
                <a:srgbClr val="20202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mass</a:t>
            </a:r>
            <a:endParaRPr b="0" sz="1000">
              <a:solidFill>
                <a:srgbClr val="20202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sz="1000">
              <a:solidFill>
                <a:srgbClr val="20202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sz="1000">
              <a:solidFill>
                <a:srgbClr val="20202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-15240" l="0" r="-10" t="-15240"/>
          <a:stretch/>
        </p:blipFill>
        <p:spPr>
          <a:xfrm>
            <a:off x="7343775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3271500" y="2337250"/>
            <a:ext cx="26010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000">
                <a:solidFill>
                  <a:srgbClr val="55555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sz="1000">
              <a:solidFill>
                <a:srgbClr val="555555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" sz="1000">
                <a:solidFill>
                  <a:srgbClr val="1F61A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"hero"</a:t>
            </a:r>
            <a:r>
              <a:rPr b="0" lang="en" sz="1000">
                <a:solidFill>
                  <a:srgbClr val="55555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" sz="1000">
                <a:solidFill>
                  <a:srgbClr val="55555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sz="1000">
              <a:solidFill>
                <a:srgbClr val="555555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b="0" lang="en" sz="1000">
                <a:solidFill>
                  <a:srgbClr val="1F61A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b="0" lang="en" sz="1000">
                <a:solidFill>
                  <a:srgbClr val="55555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" sz="1000">
                <a:solidFill>
                  <a:srgbClr val="D6429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"Luke Skywalker"</a:t>
            </a:r>
            <a:r>
              <a:rPr b="0" lang="en" sz="1000">
                <a:solidFill>
                  <a:srgbClr val="55555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sz="1000">
              <a:solidFill>
                <a:srgbClr val="555555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b="0" lang="en" sz="1000">
                <a:solidFill>
                  <a:srgbClr val="1F61A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"height"</a:t>
            </a:r>
            <a:r>
              <a:rPr b="0" lang="en" sz="1000">
                <a:solidFill>
                  <a:srgbClr val="55555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" sz="1000">
                <a:solidFill>
                  <a:srgbClr val="2882F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1.72</a:t>
            </a:r>
            <a:r>
              <a:rPr b="0" lang="en" sz="1000">
                <a:solidFill>
                  <a:srgbClr val="55555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sz="1000">
              <a:solidFill>
                <a:srgbClr val="555555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b="0" lang="en" sz="1000">
                <a:solidFill>
                  <a:srgbClr val="1F61A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"mass"</a:t>
            </a:r>
            <a:r>
              <a:rPr b="0" lang="en" sz="1000">
                <a:solidFill>
                  <a:srgbClr val="55555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" sz="1000">
                <a:solidFill>
                  <a:srgbClr val="2882F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77</a:t>
            </a:r>
            <a:endParaRPr b="0" sz="1000">
              <a:solidFill>
                <a:srgbClr val="2882F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000">
                <a:solidFill>
                  <a:srgbClr val="20202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" sz="1000">
                <a:solidFill>
                  <a:srgbClr val="55555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sz="1000">
              <a:solidFill>
                <a:srgbClr val="555555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000">
                <a:solidFill>
                  <a:srgbClr val="55555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sz="1000">
              <a:solidFill>
                <a:srgbClr val="555555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000">
              <a:solidFill>
                <a:srgbClr val="20202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-36391" l="-10" r="0" t="-36409"/>
          <a:stretch/>
        </p:blipFill>
        <p:spPr>
          <a:xfrm>
            <a:off x="-1" y="0"/>
            <a:ext cx="45671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</a:rPr>
              <a:t>Istniejące rozwiązania</a:t>
            </a:r>
            <a:endParaRPr sz="30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b="1" lang="en" sz="1800">
                <a:solidFill>
                  <a:schemeClr val="dk1"/>
                </a:solidFill>
              </a:rPr>
              <a:t>Relay</a:t>
            </a:r>
            <a:r>
              <a:rPr lang="en" sz="1800">
                <a:solidFill>
                  <a:srgbClr val="000000"/>
                </a:solidFill>
              </a:rPr>
              <a:t>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Inkrementalny generator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◆"/>
            </a:pPr>
            <a:r>
              <a:rPr lang="en" sz="1800"/>
              <a:t>Wymaga kompatybilnego serwera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b="1" lang="en" sz="1800">
                <a:solidFill>
                  <a:schemeClr val="dk1"/>
                </a:solidFill>
              </a:rPr>
              <a:t>GrahQL Code Cenerator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◆"/>
            </a:pPr>
            <a:r>
              <a:rPr lang="en" sz="1800">
                <a:solidFill>
                  <a:srgbClr val="000000"/>
                </a:solidFill>
              </a:rPr>
              <a:t>Nie inkrementalny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◆"/>
            </a:pPr>
            <a:r>
              <a:rPr lang="en" sz="1800"/>
              <a:t>Uniwersalny generator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Porównanie </a:t>
            </a:r>
            <a:r>
              <a:rPr lang="en"/>
              <a:t>sposobów zarządzania stylami </a:t>
            </a:r>
            <a:r>
              <a:rPr lang="en"/>
              <a:t>css w projektach javascript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Popularnym sposobem zarządzania stylami css jest</a:t>
            </a:r>
            <a:r>
              <a:rPr b="0" lang="en" sz="2400">
                <a:solidFill>
                  <a:schemeClr val="dk2"/>
                </a:solidFill>
              </a:rPr>
              <a:t> </a:t>
            </a:r>
            <a:r>
              <a:rPr lang="en"/>
              <a:t>CSS W JS </a:t>
            </a:r>
            <a:r>
              <a:rPr b="0" lang="en" sz="2400">
                <a:solidFill>
                  <a:schemeClr val="dk2"/>
                </a:solidFill>
              </a:rPr>
              <a:t>czyli tworzenie stylów w kodzie javascript.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-11621" r="-11621" t="0"/>
          <a:stretch/>
        </p:blipFill>
        <p:spPr>
          <a:xfrm>
            <a:off x="4572000" y="0"/>
            <a:ext cx="4569000" cy="5143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75420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lt2"/>
                </a:solidFill>
              </a:rPr>
              <a:t>Innym popularnym podejściem jest zastosowanie wszechstronnych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KLAS PO</a:t>
            </a:r>
            <a:r>
              <a:rPr lang="en" sz="3700"/>
              <a:t>MOCNICZYCH</a:t>
            </a:r>
            <a:endParaRPr sz="3300"/>
          </a:p>
        </p:txBody>
      </p:sp>
      <p:sp>
        <p:nvSpPr>
          <p:cNvPr id="111" name="Google Shape;111;p19"/>
          <p:cNvSpPr txBox="1"/>
          <p:nvPr/>
        </p:nvSpPr>
        <p:spPr>
          <a:xfrm>
            <a:off x="5158875" y="961050"/>
            <a:ext cx="24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-150" l="6943" r="31827" t="150"/>
          <a:stretch/>
        </p:blipFill>
        <p:spPr>
          <a:xfrm>
            <a:off x="4572000" y="7700"/>
            <a:ext cx="4572000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