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1E9F-A962-4621-9DD8-5D568CE636A7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B9CE3A7-FD35-423B-8691-C4D1F973FADD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6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1E9F-A962-4621-9DD8-5D568CE636A7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E3A7-FD35-423B-8691-C4D1F973FADD}" type="slidenum">
              <a:rPr lang="pl-PL" smtClean="0"/>
              <a:t>‹#›</a:t>
            </a:fld>
            <a:endParaRPr lang="pl-P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1E9F-A962-4621-9DD8-5D568CE636A7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E3A7-FD35-423B-8691-C4D1F973FADD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1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1E9F-A962-4621-9DD8-5D568CE636A7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E3A7-FD35-423B-8691-C4D1F973FADD}" type="slidenum">
              <a:rPr lang="pl-PL" smtClean="0"/>
              <a:t>‹#›</a:t>
            </a:fld>
            <a:endParaRPr lang="pl-P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6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1E9F-A962-4621-9DD8-5D568CE636A7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E3A7-FD35-423B-8691-C4D1F973FADD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78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1E9F-A962-4621-9DD8-5D568CE636A7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E3A7-FD35-423B-8691-C4D1F973FADD}" type="slidenum">
              <a:rPr lang="pl-PL" smtClean="0"/>
              <a:t>‹#›</a:t>
            </a:fld>
            <a:endParaRPr lang="pl-P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7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1E9F-A962-4621-9DD8-5D568CE636A7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E3A7-FD35-423B-8691-C4D1F973FADD}" type="slidenum">
              <a:rPr lang="pl-PL" smtClean="0"/>
              <a:t>‹#›</a:t>
            </a:fld>
            <a:endParaRPr lang="pl-P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40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1E9F-A962-4621-9DD8-5D568CE636A7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E3A7-FD35-423B-8691-C4D1F973FADD}" type="slidenum">
              <a:rPr lang="pl-PL" smtClean="0"/>
              <a:t>‹#›</a:t>
            </a:fld>
            <a:endParaRPr lang="pl-P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4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1E9F-A962-4621-9DD8-5D568CE636A7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E3A7-FD35-423B-8691-C4D1F973FA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366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1E9F-A962-4621-9DD8-5D568CE636A7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E3A7-FD35-423B-8691-C4D1F973FADD}" type="slidenum">
              <a:rPr lang="pl-PL" smtClean="0"/>
              <a:t>‹#›</a:t>
            </a:fld>
            <a:endParaRPr lang="pl-P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8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431E9F-A962-4621-9DD8-5D568CE636A7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E3A7-FD35-423B-8691-C4D1F973FADD}" type="slidenum">
              <a:rPr lang="pl-PL" smtClean="0"/>
              <a:t>‹#›</a:t>
            </a:fld>
            <a:endParaRPr lang="pl-P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2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1E9F-A962-4621-9DD8-5D568CE636A7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B9CE3A7-FD35-423B-8691-C4D1F973FADD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2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92AA8C-883B-0826-389C-B3442A82A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Recruitment</a:t>
            </a:r>
            <a:r>
              <a:rPr lang="pl-PL" dirty="0"/>
              <a:t> </a:t>
            </a:r>
            <a:r>
              <a:rPr lang="pl-PL" dirty="0" err="1"/>
              <a:t>Task</a:t>
            </a:r>
            <a:br>
              <a:rPr lang="pl-PL" dirty="0"/>
            </a:br>
            <a:r>
              <a:rPr lang="pl-PL" dirty="0"/>
              <a:t>Team 12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C8D104C-0EB7-54E0-4858-7D73B906C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Serhat Aslan and Patryk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Wielądek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148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A71DA8-F323-7484-B63E-4F38AD03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Review</a:t>
            </a:r>
            <a:r>
              <a:rPr lang="pl-PL" dirty="0"/>
              <a:t> of the 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DBC3FF-DA44-CAD4-8B97-01FBF2096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We </a:t>
            </a:r>
            <a:r>
              <a:rPr lang="pl-PL" dirty="0" err="1"/>
              <a:t>started</a:t>
            </a:r>
            <a:r>
              <a:rPr lang="pl-PL" dirty="0"/>
              <a:t> with </a:t>
            </a:r>
            <a:r>
              <a:rPr lang="pl-PL" dirty="0" err="1"/>
              <a:t>combing</a:t>
            </a:r>
            <a:r>
              <a:rPr lang="pl-PL" dirty="0"/>
              <a:t> </a:t>
            </a:r>
            <a:r>
              <a:rPr lang="pl-PL" dirty="0" err="1"/>
              <a:t>training</a:t>
            </a:r>
            <a:r>
              <a:rPr lang="pl-PL" dirty="0"/>
              <a:t> and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so</a:t>
            </a:r>
            <a:r>
              <a:rPr lang="pl-PL" dirty="0"/>
              <a:t> we </a:t>
            </a:r>
            <a:r>
              <a:rPr lang="pl-PL" dirty="0" err="1"/>
              <a:t>could</a:t>
            </a:r>
            <a:r>
              <a:rPr lang="pl-PL" dirty="0"/>
              <a:t> </a:t>
            </a:r>
            <a:r>
              <a:rPr lang="pl-PL" dirty="0" err="1"/>
              <a:t>prepare</a:t>
            </a:r>
            <a:r>
              <a:rPr lang="pl-PL" dirty="0"/>
              <a:t> </a:t>
            </a:r>
            <a:r>
              <a:rPr lang="pl-PL" dirty="0" err="1"/>
              <a:t>them</a:t>
            </a:r>
            <a:r>
              <a:rPr lang="pl-PL" dirty="0"/>
              <a:t>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dirty="0" err="1"/>
              <a:t>before</a:t>
            </a:r>
            <a:r>
              <a:rPr lang="pl-PL" dirty="0"/>
              <a:t> modeling</a:t>
            </a:r>
          </a:p>
          <a:p>
            <a:r>
              <a:rPr lang="pl-PL" dirty="0"/>
              <a:t>We </a:t>
            </a:r>
            <a:r>
              <a:rPr lang="pl-PL" dirty="0" err="1"/>
              <a:t>checked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unique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in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column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113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FE0FB6-35CD-4F82-EE5C-958CC6CB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/>
              <a:t>PrepeRation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0186B5-1D46-7AD2-C287-7155C4DA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We </a:t>
            </a:r>
            <a:r>
              <a:rPr lang="pl-PL" dirty="0" err="1"/>
              <a:t>dropped</a:t>
            </a:r>
            <a:r>
              <a:rPr lang="pl-PL" dirty="0"/>
              <a:t> the </a:t>
            </a:r>
            <a:r>
              <a:rPr lang="pl-PL" dirty="0" err="1"/>
              <a:t>primary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called</a:t>
            </a:r>
            <a:r>
              <a:rPr lang="pl-PL" dirty="0"/>
              <a:t> „ID”</a:t>
            </a:r>
          </a:p>
          <a:p>
            <a:r>
              <a:rPr lang="pl-PL" dirty="0"/>
              <a:t>We </a:t>
            </a:r>
            <a:r>
              <a:rPr lang="pl-PL" dirty="0" err="1"/>
              <a:t>changed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of the </a:t>
            </a:r>
            <a:r>
              <a:rPr lang="pl-PL" dirty="0" err="1"/>
              <a:t>column</a:t>
            </a:r>
            <a:r>
              <a:rPr lang="pl-PL" dirty="0"/>
              <a:t> „pierwszy właściciel” </a:t>
            </a:r>
            <a:r>
              <a:rPr lang="pl-PL" dirty="0" err="1"/>
              <a:t>into</a:t>
            </a:r>
            <a:r>
              <a:rPr lang="pl-PL" dirty="0"/>
              <a:t> a </a:t>
            </a:r>
            <a:r>
              <a:rPr lang="pl-PL" dirty="0" err="1"/>
              <a:t>bool</a:t>
            </a:r>
            <a:endParaRPr lang="pl-PL" dirty="0"/>
          </a:p>
          <a:p>
            <a:r>
              <a:rPr lang="pl-PL" dirty="0"/>
              <a:t>From the </a:t>
            </a:r>
            <a:r>
              <a:rPr lang="pl-PL" dirty="0" err="1"/>
              <a:t>provided</a:t>
            </a:r>
            <a:r>
              <a:rPr lang="pl-PL" dirty="0"/>
              <a:t> </a:t>
            </a:r>
            <a:r>
              <a:rPr lang="pl-PL" dirty="0" err="1"/>
              <a:t>dates</a:t>
            </a:r>
            <a:r>
              <a:rPr lang="pl-PL" dirty="0"/>
              <a:t> we </a:t>
            </a:r>
            <a:r>
              <a:rPr lang="pl-PL" dirty="0" err="1"/>
              <a:t>extracted</a:t>
            </a:r>
            <a:r>
              <a:rPr lang="pl-PL" dirty="0"/>
              <a:t> the </a:t>
            </a:r>
            <a:r>
              <a:rPr lang="pl-PL" dirty="0" err="1"/>
              <a:t>years</a:t>
            </a:r>
            <a:r>
              <a:rPr lang="pl-PL" dirty="0"/>
              <a:t> of the </a:t>
            </a:r>
            <a:r>
              <a:rPr lang="pl-PL" dirty="0" err="1"/>
              <a:t>registration</a:t>
            </a:r>
            <a:r>
              <a:rPr lang="pl-PL" dirty="0"/>
              <a:t> and </a:t>
            </a:r>
            <a:r>
              <a:rPr lang="pl-PL" dirty="0" err="1"/>
              <a:t>posting</a:t>
            </a:r>
            <a:r>
              <a:rPr lang="pl-PL" dirty="0"/>
              <a:t> the </a:t>
            </a:r>
            <a:r>
              <a:rPr lang="pl-PL" dirty="0" err="1"/>
              <a:t>offer</a:t>
            </a:r>
            <a:endParaRPr lang="pl-PL" dirty="0"/>
          </a:p>
          <a:p>
            <a:r>
              <a:rPr lang="pl-PL" dirty="0"/>
              <a:t>We </a:t>
            </a:r>
            <a:r>
              <a:rPr lang="pl-PL" dirty="0" err="1"/>
              <a:t>dropped</a:t>
            </a:r>
            <a:r>
              <a:rPr lang="pl-PL" dirty="0"/>
              <a:t> </a:t>
            </a:r>
            <a:r>
              <a:rPr lang="pl-PL" dirty="0" err="1"/>
              <a:t>categorical</a:t>
            </a:r>
            <a:r>
              <a:rPr lang="pl-PL" dirty="0"/>
              <a:t> </a:t>
            </a:r>
            <a:r>
              <a:rPr lang="pl-PL" dirty="0" err="1"/>
              <a:t>columns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were</a:t>
            </a:r>
            <a:r>
              <a:rPr lang="pl-PL" dirty="0"/>
              <a:t> </a:t>
            </a:r>
            <a:r>
              <a:rPr lang="pl-PL" dirty="0" err="1"/>
              <a:t>too</a:t>
            </a:r>
            <a:r>
              <a:rPr lang="pl-PL" dirty="0"/>
              <a:t> </a:t>
            </a:r>
            <a:r>
              <a:rPr lang="pl-PL" dirty="0" err="1"/>
              <a:t>varied</a:t>
            </a:r>
            <a:r>
              <a:rPr lang="pl-PL" dirty="0"/>
              <a:t> : '</a:t>
            </a:r>
            <a:r>
              <a:rPr lang="pl-PL" dirty="0" err="1"/>
              <a:t>Model_pojazdu</a:t>
            </a:r>
            <a:r>
              <a:rPr lang="pl-PL" dirty="0"/>
              <a:t>',       '</a:t>
            </a:r>
            <a:r>
              <a:rPr lang="pl-PL" dirty="0" err="1"/>
              <a:t>Wersja_pojazdu</a:t>
            </a:r>
            <a:r>
              <a:rPr lang="pl-PL" dirty="0"/>
              <a:t>', '</a:t>
            </a:r>
            <a:r>
              <a:rPr lang="pl-PL" dirty="0" err="1"/>
              <a:t>Generacja_pojazdu</a:t>
            </a:r>
            <a:r>
              <a:rPr lang="pl-PL" dirty="0"/>
              <a:t>', '</a:t>
            </a:r>
            <a:r>
              <a:rPr lang="pl-PL" dirty="0" err="1"/>
              <a:t>Data_pierwszej_rejestracji</a:t>
            </a:r>
            <a:r>
              <a:rPr lang="pl-PL" dirty="0"/>
              <a:t>',       '</a:t>
            </a:r>
            <a:r>
              <a:rPr lang="pl-PL" dirty="0" err="1"/>
              <a:t>Data_publikacji_oferty</a:t>
            </a:r>
            <a:r>
              <a:rPr lang="pl-PL" dirty="0"/>
              <a:t>', '</a:t>
            </a:r>
            <a:r>
              <a:rPr lang="pl-PL" dirty="0" err="1"/>
              <a:t>Lokalizacja_oferty</a:t>
            </a:r>
            <a:r>
              <a:rPr lang="pl-PL" dirty="0"/>
              <a:t>’ and '</a:t>
            </a:r>
            <a:r>
              <a:rPr lang="pl-PL" dirty="0" err="1"/>
              <a:t>Wyposazenie</a:t>
            </a:r>
            <a:r>
              <a:rPr lang="pl-PL" dirty="0"/>
              <a:t>’</a:t>
            </a:r>
          </a:p>
          <a:p>
            <a:r>
              <a:rPr lang="pl-PL" dirty="0"/>
              <a:t>We </a:t>
            </a:r>
            <a:r>
              <a:rPr lang="pl-PL" dirty="0" err="1"/>
              <a:t>dropped</a:t>
            </a:r>
            <a:r>
              <a:rPr lang="pl-PL" dirty="0"/>
              <a:t> </a:t>
            </a:r>
            <a:r>
              <a:rPr lang="pl-PL" dirty="0" err="1"/>
              <a:t>column</a:t>
            </a:r>
            <a:r>
              <a:rPr lang="pl-PL" dirty="0"/>
              <a:t> „Kolor” </a:t>
            </a:r>
            <a:r>
              <a:rPr lang="pl-PL" dirty="0" err="1"/>
              <a:t>because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affect</a:t>
            </a:r>
            <a:r>
              <a:rPr lang="pl-PL" dirty="0"/>
              <a:t> the </a:t>
            </a:r>
            <a:r>
              <a:rPr lang="pl-PL" dirty="0" err="1"/>
              <a:t>price</a:t>
            </a:r>
            <a:endParaRPr lang="pl-PL" dirty="0"/>
          </a:p>
          <a:p>
            <a:r>
              <a:rPr lang="pl-PL" dirty="0"/>
              <a:t>We </a:t>
            </a:r>
            <a:r>
              <a:rPr lang="pl-PL" dirty="0" err="1"/>
              <a:t>drooped</a:t>
            </a:r>
            <a:r>
              <a:rPr lang="pl-PL" dirty="0"/>
              <a:t> </a:t>
            </a:r>
            <a:r>
              <a:rPr lang="pl-PL" dirty="0" err="1"/>
              <a:t>column</a:t>
            </a:r>
            <a:r>
              <a:rPr lang="pl-PL" dirty="0"/>
              <a:t> 'Emisja_CO2’ </a:t>
            </a:r>
            <a:r>
              <a:rPr lang="pl-PL" dirty="0" err="1"/>
              <a:t>because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contained</a:t>
            </a:r>
            <a:r>
              <a:rPr lang="pl-PL" dirty="0"/>
              <a:t> </a:t>
            </a:r>
            <a:r>
              <a:rPr lang="pl-PL" dirty="0" err="1"/>
              <a:t>too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missing </a:t>
            </a:r>
            <a:r>
              <a:rPr lang="pl-PL" dirty="0" err="1"/>
              <a:t>values</a:t>
            </a:r>
            <a:endParaRPr lang="pl-PL" dirty="0"/>
          </a:p>
          <a:p>
            <a:r>
              <a:rPr lang="pl-PL" dirty="0"/>
              <a:t>We </a:t>
            </a:r>
            <a:r>
              <a:rPr lang="pl-PL" dirty="0" err="1"/>
              <a:t>changed</a:t>
            </a:r>
            <a:r>
              <a:rPr lang="pl-PL" dirty="0"/>
              <a:t> </a:t>
            </a:r>
            <a:r>
              <a:rPr lang="pl-PL" dirty="0" err="1"/>
              <a:t>categorical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bool</a:t>
            </a:r>
            <a:r>
              <a:rPr lang="pl-PL" dirty="0"/>
              <a:t> </a:t>
            </a:r>
            <a:r>
              <a:rPr lang="pl-PL" dirty="0" err="1"/>
              <a:t>columns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„</a:t>
            </a:r>
            <a:r>
              <a:rPr lang="pl-PL" dirty="0" err="1"/>
              <a:t>get_dummies</a:t>
            </a:r>
            <a:r>
              <a:rPr lang="pl-PL" dirty="0"/>
              <a:t>” </a:t>
            </a:r>
            <a:r>
              <a:rPr lang="pl-PL" dirty="0" err="1"/>
              <a:t>method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662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2A6907-58C2-3956-1313-7EB4013B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A36346-F9B1-F9A9-1C93-894FCB02B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err="1"/>
              <a:t>After</a:t>
            </a:r>
            <a:r>
              <a:rPr lang="pl-PL" dirty="0"/>
              <a:t> the </a:t>
            </a:r>
            <a:r>
              <a:rPr lang="pl-PL" dirty="0" err="1"/>
              <a:t>preparation</a:t>
            </a:r>
            <a:r>
              <a:rPr lang="pl-PL" dirty="0"/>
              <a:t> we </a:t>
            </a:r>
            <a:r>
              <a:rPr lang="pl-PL" dirty="0" err="1"/>
              <a:t>seperated</a:t>
            </a:r>
            <a:r>
              <a:rPr lang="pl-PL" dirty="0"/>
              <a:t> the </a:t>
            </a:r>
            <a:r>
              <a:rPr lang="pl-PL" dirty="0" err="1"/>
              <a:t>orginal</a:t>
            </a:r>
            <a:r>
              <a:rPr lang="pl-PL" dirty="0"/>
              <a:t> </a:t>
            </a:r>
            <a:r>
              <a:rPr lang="pl-PL" dirty="0" err="1"/>
              <a:t>training</a:t>
            </a:r>
            <a:r>
              <a:rPr lang="pl-PL" dirty="0"/>
              <a:t> and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datasets</a:t>
            </a:r>
            <a:r>
              <a:rPr lang="pl-PL" dirty="0"/>
              <a:t> from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other</a:t>
            </a:r>
            <a:endParaRPr lang="pl-PL" dirty="0"/>
          </a:p>
          <a:p>
            <a:r>
              <a:rPr lang="pl-PL" dirty="0"/>
              <a:t>We </a:t>
            </a:r>
            <a:r>
              <a:rPr lang="pl-PL" dirty="0" err="1"/>
              <a:t>decided</a:t>
            </a:r>
            <a:r>
              <a:rPr lang="pl-PL" dirty="0"/>
              <a:t>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regression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„</a:t>
            </a:r>
            <a:r>
              <a:rPr lang="pl-PL" dirty="0" err="1"/>
              <a:t>Random</a:t>
            </a:r>
            <a:r>
              <a:rPr lang="pl-PL" dirty="0"/>
              <a:t> Forrest </a:t>
            </a:r>
            <a:r>
              <a:rPr lang="pl-PL" dirty="0" err="1"/>
              <a:t>Regressor</a:t>
            </a:r>
            <a:r>
              <a:rPr lang="pl-PL" dirty="0"/>
              <a:t>” and „</a:t>
            </a:r>
            <a:r>
              <a:rPr lang="pl-PL" dirty="0" err="1"/>
              <a:t>Hist</a:t>
            </a:r>
            <a:r>
              <a:rPr lang="pl-PL" dirty="0"/>
              <a:t> Gradient </a:t>
            </a:r>
            <a:r>
              <a:rPr lang="pl-PL" dirty="0" err="1"/>
              <a:t>Boosting</a:t>
            </a:r>
            <a:r>
              <a:rPr lang="pl-PL" dirty="0"/>
              <a:t> </a:t>
            </a:r>
            <a:r>
              <a:rPr lang="pl-PL" dirty="0" err="1"/>
              <a:t>Regressor</a:t>
            </a:r>
            <a:r>
              <a:rPr lang="pl-PL" dirty="0"/>
              <a:t>” </a:t>
            </a:r>
            <a:r>
              <a:rPr lang="pl-PL" dirty="0" err="1"/>
              <a:t>methods</a:t>
            </a:r>
            <a:r>
              <a:rPr lang="pl-PL" dirty="0"/>
              <a:t> ( </a:t>
            </a:r>
            <a:r>
              <a:rPr lang="pl-PL" dirty="0" err="1"/>
              <a:t>because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 of </a:t>
            </a:r>
            <a:r>
              <a:rPr lang="pl-PL" dirty="0" err="1"/>
              <a:t>those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with missing </a:t>
            </a:r>
            <a:r>
              <a:rPr lang="pl-PL" dirty="0" err="1"/>
              <a:t>values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lets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keep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observations</a:t>
            </a:r>
            <a:r>
              <a:rPr lang="pl-PL" dirty="0"/>
              <a:t>)</a:t>
            </a:r>
          </a:p>
          <a:p>
            <a:r>
              <a:rPr lang="pl-PL" dirty="0"/>
              <a:t>For </a:t>
            </a:r>
            <a:r>
              <a:rPr lang="pl-PL" dirty="0" err="1"/>
              <a:t>tuning</a:t>
            </a:r>
            <a:r>
              <a:rPr lang="pl-PL" dirty="0"/>
              <a:t> the </a:t>
            </a:r>
            <a:r>
              <a:rPr lang="pl-PL" dirty="0" err="1"/>
              <a:t>paramaters</a:t>
            </a:r>
            <a:r>
              <a:rPr lang="pl-PL" dirty="0"/>
              <a:t> of the </a:t>
            </a:r>
            <a:r>
              <a:rPr lang="pl-PL" dirty="0" err="1"/>
              <a:t>Random</a:t>
            </a:r>
            <a:r>
              <a:rPr lang="pl-PL" dirty="0"/>
              <a:t> Forrest model we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RandomSearchCV</a:t>
            </a:r>
            <a:r>
              <a:rPr lang="pl-PL" dirty="0"/>
              <a:t> </a:t>
            </a:r>
            <a:r>
              <a:rPr lang="pl-PL" dirty="0" err="1"/>
              <a:t>method</a:t>
            </a:r>
            <a:r>
              <a:rPr lang="pl-PL" dirty="0"/>
              <a:t> (</a:t>
            </a:r>
            <a:r>
              <a:rPr lang="pl-PL" dirty="0" err="1"/>
              <a:t>because</a:t>
            </a:r>
            <a:r>
              <a:rPr lang="pl-PL" dirty="0"/>
              <a:t> the </a:t>
            </a:r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was </a:t>
            </a:r>
            <a:r>
              <a:rPr lang="pl-PL" dirty="0" err="1"/>
              <a:t>too</a:t>
            </a:r>
            <a:r>
              <a:rPr lang="pl-PL" dirty="0"/>
              <a:t> </a:t>
            </a:r>
            <a:r>
              <a:rPr lang="pl-PL" dirty="0" err="1"/>
              <a:t>complex</a:t>
            </a:r>
            <a:r>
              <a:rPr lang="pl-PL" dirty="0"/>
              <a:t> </a:t>
            </a:r>
            <a:r>
              <a:rPr lang="pl-PL" dirty="0" err="1"/>
              <a:t>too</a:t>
            </a:r>
            <a:r>
              <a:rPr lang="pl-PL" dirty="0"/>
              <a:t> </a:t>
            </a:r>
            <a:r>
              <a:rPr lang="pl-PL" dirty="0" err="1"/>
              <a:t>compile</a:t>
            </a:r>
            <a:r>
              <a:rPr lang="pl-PL" dirty="0"/>
              <a:t> for </a:t>
            </a:r>
            <a:r>
              <a:rPr lang="pl-PL" dirty="0" err="1"/>
              <a:t>that</a:t>
            </a:r>
            <a:r>
              <a:rPr lang="pl-PL" dirty="0"/>
              <a:t> model)</a:t>
            </a:r>
          </a:p>
          <a:p>
            <a:r>
              <a:rPr lang="pl-PL" dirty="0"/>
              <a:t>For </a:t>
            </a:r>
            <a:r>
              <a:rPr lang="pl-PL" dirty="0" err="1"/>
              <a:t>tuning</a:t>
            </a:r>
            <a:r>
              <a:rPr lang="pl-PL" dirty="0"/>
              <a:t> the </a:t>
            </a:r>
            <a:r>
              <a:rPr lang="pl-PL" dirty="0" err="1"/>
              <a:t>paramaters</a:t>
            </a:r>
            <a:r>
              <a:rPr lang="pl-PL" dirty="0"/>
              <a:t> of the </a:t>
            </a:r>
            <a:r>
              <a:rPr lang="pl-PL" dirty="0" err="1"/>
              <a:t>Hist</a:t>
            </a:r>
            <a:r>
              <a:rPr lang="pl-PL" dirty="0"/>
              <a:t> </a:t>
            </a:r>
            <a:r>
              <a:rPr lang="pl-PL" dirty="0" err="1"/>
              <a:t>Gradiant</a:t>
            </a:r>
            <a:r>
              <a:rPr lang="pl-PL" dirty="0"/>
              <a:t> model we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GridSearchCV</a:t>
            </a:r>
            <a:r>
              <a:rPr lang="pl-PL" dirty="0"/>
              <a:t> </a:t>
            </a:r>
            <a:r>
              <a:rPr lang="pl-PL" dirty="0" err="1"/>
              <a:t>method</a:t>
            </a:r>
            <a:r>
              <a:rPr lang="pl-PL" dirty="0"/>
              <a:t> (</a:t>
            </a:r>
            <a:r>
              <a:rPr lang="pl-PL" dirty="0" err="1"/>
              <a:t>because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was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likely</a:t>
            </a:r>
            <a:r>
              <a:rPr lang="pl-PL" dirty="0"/>
              <a:t> to </a:t>
            </a:r>
            <a:r>
              <a:rPr lang="pl-PL" dirty="0" err="1"/>
              <a:t>provide</a:t>
            </a:r>
            <a:r>
              <a:rPr lang="pl-PL" dirty="0"/>
              <a:t> </a:t>
            </a:r>
            <a:r>
              <a:rPr lang="pl-PL" dirty="0" err="1"/>
              <a:t>accurate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)</a:t>
            </a:r>
          </a:p>
          <a:p>
            <a:r>
              <a:rPr lang="pl-PL" dirty="0" err="1"/>
              <a:t>Because</a:t>
            </a:r>
            <a:r>
              <a:rPr lang="pl-PL" dirty="0"/>
              <a:t> </a:t>
            </a:r>
            <a:r>
              <a:rPr lang="pl-PL" dirty="0" err="1"/>
              <a:t>tuning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take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we </a:t>
            </a:r>
            <a:r>
              <a:rPr lang="pl-PL" dirty="0" err="1"/>
              <a:t>provided</a:t>
            </a:r>
            <a:r>
              <a:rPr lang="pl-PL" dirty="0"/>
              <a:t> the </a:t>
            </a:r>
            <a:r>
              <a:rPr lang="pl-PL" dirty="0" err="1"/>
              <a:t>parameters</a:t>
            </a:r>
            <a:r>
              <a:rPr lang="pl-PL" dirty="0"/>
              <a:t> </a:t>
            </a:r>
            <a:r>
              <a:rPr lang="pl-PL" dirty="0" err="1"/>
              <a:t>fround</a:t>
            </a:r>
            <a:r>
              <a:rPr lang="pl-PL" dirty="0"/>
              <a:t> by </a:t>
            </a:r>
            <a:r>
              <a:rPr lang="pl-PL" dirty="0" err="1"/>
              <a:t>previous</a:t>
            </a:r>
            <a:r>
              <a:rPr lang="pl-PL" dirty="0"/>
              <a:t> </a:t>
            </a:r>
            <a:r>
              <a:rPr lang="pl-PL" dirty="0" err="1"/>
              <a:t>tuning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40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8136D4-251D-A583-8BEB-D5C361C8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Evaluation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50BE4F-0BAB-B785-64FB-9AC0C7D7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 order to </a:t>
            </a:r>
            <a:r>
              <a:rPr lang="pl-PL" dirty="0" err="1"/>
              <a:t>evaluate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we </a:t>
            </a:r>
            <a:r>
              <a:rPr lang="pl-PL" dirty="0" err="1"/>
              <a:t>cut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evaluation</a:t>
            </a:r>
            <a:r>
              <a:rPr lang="pl-PL" dirty="0"/>
              <a:t> </a:t>
            </a:r>
            <a:r>
              <a:rPr lang="pl-PL" dirty="0" err="1"/>
              <a:t>dataset</a:t>
            </a:r>
            <a:r>
              <a:rPr lang="pl-PL" dirty="0"/>
              <a:t> from the </a:t>
            </a:r>
            <a:r>
              <a:rPr lang="pl-PL" dirty="0" err="1"/>
              <a:t>training</a:t>
            </a:r>
            <a:r>
              <a:rPr lang="pl-PL" dirty="0"/>
              <a:t> data (</a:t>
            </a:r>
            <a:r>
              <a:rPr lang="pl-PL" dirty="0" err="1"/>
              <a:t>Hovewer</a:t>
            </a:r>
            <a:r>
              <a:rPr lang="pl-PL" dirty="0"/>
              <a:t> we </a:t>
            </a:r>
            <a:r>
              <a:rPr lang="pl-PL" dirty="0" err="1"/>
              <a:t>used</a:t>
            </a:r>
            <a:r>
              <a:rPr lang="pl-PL" dirty="0"/>
              <a:t> the </a:t>
            </a:r>
            <a:r>
              <a:rPr lang="pl-PL" dirty="0" err="1"/>
              <a:t>full</a:t>
            </a:r>
            <a:r>
              <a:rPr lang="pl-PL" dirty="0"/>
              <a:t> </a:t>
            </a:r>
            <a:r>
              <a:rPr lang="pl-PL" dirty="0" err="1"/>
              <a:t>training</a:t>
            </a:r>
            <a:r>
              <a:rPr lang="pl-PL" dirty="0"/>
              <a:t> </a:t>
            </a:r>
            <a:r>
              <a:rPr lang="pl-PL" dirty="0" err="1"/>
              <a:t>dataset</a:t>
            </a:r>
            <a:r>
              <a:rPr lang="pl-PL" dirty="0"/>
              <a:t> for the </a:t>
            </a:r>
            <a:r>
              <a:rPr lang="pl-PL" dirty="0" err="1"/>
              <a:t>final</a:t>
            </a:r>
            <a:r>
              <a:rPr lang="pl-PL" dirty="0"/>
              <a:t> model)</a:t>
            </a:r>
          </a:p>
          <a:p>
            <a:r>
              <a:rPr lang="pl-PL" dirty="0"/>
              <a:t>In the end the </a:t>
            </a:r>
            <a:r>
              <a:rPr lang="pl-PL" dirty="0" err="1"/>
              <a:t>tuned</a:t>
            </a:r>
            <a:r>
              <a:rPr lang="pl-PL" dirty="0"/>
              <a:t> </a:t>
            </a:r>
            <a:r>
              <a:rPr lang="pl-PL" dirty="0" err="1"/>
              <a:t>Hist</a:t>
            </a:r>
            <a:r>
              <a:rPr lang="pl-PL" dirty="0"/>
              <a:t> </a:t>
            </a:r>
            <a:r>
              <a:rPr lang="pl-PL" dirty="0" err="1"/>
              <a:t>Gradiant</a:t>
            </a:r>
            <a:r>
              <a:rPr lang="pl-PL" dirty="0"/>
              <a:t> </a:t>
            </a:r>
            <a:r>
              <a:rPr lang="pl-PL" dirty="0" err="1"/>
              <a:t>Boosting</a:t>
            </a:r>
            <a:r>
              <a:rPr lang="pl-PL" dirty="0"/>
              <a:t> </a:t>
            </a:r>
            <a:r>
              <a:rPr lang="pl-PL" dirty="0" err="1"/>
              <a:t>Regressor</a:t>
            </a:r>
            <a:r>
              <a:rPr lang="pl-PL" dirty="0"/>
              <a:t> </a:t>
            </a:r>
            <a:r>
              <a:rPr lang="pl-PL" dirty="0" err="1"/>
              <a:t>provided</a:t>
            </a:r>
            <a:r>
              <a:rPr lang="pl-PL" dirty="0"/>
              <a:t> the </a:t>
            </a:r>
            <a:r>
              <a:rPr lang="pl-PL" dirty="0" err="1"/>
              <a:t>better</a:t>
            </a:r>
            <a:r>
              <a:rPr lang="pl-PL" dirty="0"/>
              <a:t> </a:t>
            </a:r>
            <a:r>
              <a:rPr lang="pl-PL" dirty="0" err="1"/>
              <a:t>score</a:t>
            </a:r>
            <a:endParaRPr lang="pl-PL" dirty="0"/>
          </a:p>
          <a:p>
            <a:r>
              <a:rPr lang="pl-PL" dirty="0"/>
              <a:t>We </a:t>
            </a:r>
            <a:r>
              <a:rPr lang="pl-PL" dirty="0" err="1"/>
              <a:t>used</a:t>
            </a:r>
            <a:r>
              <a:rPr lang="pl-PL" dirty="0"/>
              <a:t> the </a:t>
            </a:r>
            <a:r>
              <a:rPr lang="pl-PL" dirty="0" err="1"/>
              <a:t>best</a:t>
            </a:r>
            <a:r>
              <a:rPr lang="pl-PL" dirty="0"/>
              <a:t> model in order to </a:t>
            </a:r>
            <a:r>
              <a:rPr lang="pl-PL" dirty="0" err="1"/>
              <a:t>train</a:t>
            </a:r>
            <a:r>
              <a:rPr lang="pl-PL" dirty="0"/>
              <a:t> the </a:t>
            </a:r>
            <a:r>
              <a:rPr lang="pl-PL" dirty="0" err="1"/>
              <a:t>final</a:t>
            </a:r>
            <a:r>
              <a:rPr lang="pl-PL" dirty="0"/>
              <a:t> </a:t>
            </a:r>
            <a:r>
              <a:rPr lang="pl-PL" dirty="0" err="1"/>
              <a:t>method</a:t>
            </a:r>
            <a:r>
              <a:rPr lang="pl-PL" dirty="0"/>
              <a:t> and </a:t>
            </a:r>
            <a:r>
              <a:rPr lang="pl-PL" dirty="0" err="1"/>
              <a:t>predict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of </a:t>
            </a:r>
            <a:r>
              <a:rPr lang="pl-PL" dirty="0" err="1"/>
              <a:t>prices</a:t>
            </a:r>
            <a:r>
              <a:rPr lang="pl-PL" dirty="0"/>
              <a:t> of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dataset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032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9A129C-6675-1AB2-5ABA-51E597FF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Biggest</a:t>
            </a:r>
            <a:r>
              <a:rPr lang="pl-PL" dirty="0"/>
              <a:t> </a:t>
            </a:r>
            <a:r>
              <a:rPr lang="pl-PL" dirty="0" err="1"/>
              <a:t>Struggles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C55624-E7D0-7CFC-A2A2-459E8767A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biggest</a:t>
            </a:r>
            <a:r>
              <a:rPr lang="pl-PL" dirty="0"/>
              <a:t> </a:t>
            </a:r>
            <a:r>
              <a:rPr lang="pl-PL" dirty="0" err="1"/>
              <a:t>struggle</a:t>
            </a:r>
            <a:r>
              <a:rPr lang="pl-PL" dirty="0"/>
              <a:t> was </a:t>
            </a:r>
            <a:r>
              <a:rPr lang="pl-PL" dirty="0" err="1"/>
              <a:t>finding</a:t>
            </a:r>
            <a:r>
              <a:rPr lang="pl-PL" dirty="0"/>
              <a:t> the </a:t>
            </a:r>
            <a:r>
              <a:rPr lang="pl-PL" dirty="0" err="1"/>
              <a:t>proper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. </a:t>
            </a:r>
            <a:r>
              <a:rPr lang="pl-PL" dirty="0" err="1"/>
              <a:t>Tuning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such</a:t>
            </a:r>
            <a:r>
              <a:rPr lang="pl-PL" dirty="0"/>
              <a:t> </a:t>
            </a:r>
            <a:r>
              <a:rPr lang="pl-PL" dirty="0" err="1"/>
              <a:t>huge</a:t>
            </a:r>
            <a:r>
              <a:rPr lang="pl-PL" dirty="0"/>
              <a:t> </a:t>
            </a:r>
            <a:r>
              <a:rPr lang="pl-PL" dirty="0" err="1"/>
              <a:t>ammount</a:t>
            </a:r>
            <a:r>
              <a:rPr lang="pl-PL" dirty="0"/>
              <a:t> of data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take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time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613556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366</Words>
  <Application>Microsoft Office PowerPoint</Application>
  <PresentationFormat>Panoramiczny</PresentationFormat>
  <Paragraphs>25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Gill Sans MT</vt:lpstr>
      <vt:lpstr>Galeria</vt:lpstr>
      <vt:lpstr>Recruitment Task Team 12</vt:lpstr>
      <vt:lpstr>Review of the Data</vt:lpstr>
      <vt:lpstr>Data PrepeRation</vt:lpstr>
      <vt:lpstr>Modeling</vt:lpstr>
      <vt:lpstr>Evaluation</vt:lpstr>
      <vt:lpstr>Biggest Struggles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Wielądek</dc:creator>
  <cp:lastModifiedBy>Anna Wielądek</cp:lastModifiedBy>
  <cp:revision>2</cp:revision>
  <dcterms:created xsi:type="dcterms:W3CDTF">2025-03-26T22:09:23Z</dcterms:created>
  <dcterms:modified xsi:type="dcterms:W3CDTF">2025-03-26T22:52:38Z</dcterms:modified>
</cp:coreProperties>
</file>