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3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5276" autoAdjust="0"/>
  </p:normalViewPr>
  <p:slideViewPr>
    <p:cSldViewPr snapToGrid="0">
      <p:cViewPr varScale="1">
        <p:scale>
          <a:sx n="109" d="100"/>
          <a:sy n="109" d="100"/>
        </p:scale>
        <p:origin x="6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3649F8-70FF-437A-A31B-1133B751C7F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EF36500-1BBF-4E07-BFFA-5756C3503402}">
      <dgm:prSet phldrT="[Text]"/>
      <dgm:spPr/>
      <dgm:t>
        <a:bodyPr/>
        <a:lstStyle/>
        <a:p>
          <a:r>
            <a:rPr lang="de-DE" dirty="0"/>
            <a:t>796</a:t>
          </a:r>
        </a:p>
      </dgm:t>
    </dgm:pt>
    <dgm:pt modelId="{A2BB10FA-C9C4-4DBA-909D-52C0F0841CC8}" type="parTrans" cxnId="{D6B79A77-2F5B-4479-9E40-FB8C62B0C939}">
      <dgm:prSet/>
      <dgm:spPr/>
      <dgm:t>
        <a:bodyPr/>
        <a:lstStyle/>
        <a:p>
          <a:endParaRPr lang="de-DE"/>
        </a:p>
      </dgm:t>
    </dgm:pt>
    <dgm:pt modelId="{6C8C7D62-8297-4C50-BFC4-0602543EF02D}" type="sibTrans" cxnId="{D6B79A77-2F5B-4479-9E40-FB8C62B0C939}">
      <dgm:prSet/>
      <dgm:spPr/>
      <dgm:t>
        <a:bodyPr/>
        <a:lstStyle/>
        <a:p>
          <a:endParaRPr lang="de-DE"/>
        </a:p>
      </dgm:t>
    </dgm:pt>
    <dgm:pt modelId="{1145D818-22CF-4915-A17C-2B3FA5B1D492}">
      <dgm:prSet phldrT="[Text]"/>
      <dgm:spPr/>
      <dgm:t>
        <a:bodyPr/>
        <a:lstStyle/>
        <a:p>
          <a:r>
            <a:rPr lang="de-DE" dirty="0"/>
            <a:t>504</a:t>
          </a:r>
        </a:p>
      </dgm:t>
    </dgm:pt>
    <dgm:pt modelId="{9B17AF81-BA10-48C0-A11E-720BC69E58E3}" type="parTrans" cxnId="{845F3E6E-6C41-4420-8CAD-22FA0EA44A28}">
      <dgm:prSet/>
      <dgm:spPr/>
      <dgm:t>
        <a:bodyPr/>
        <a:lstStyle/>
        <a:p>
          <a:endParaRPr lang="de-DE"/>
        </a:p>
      </dgm:t>
    </dgm:pt>
    <dgm:pt modelId="{EDD61519-CC11-42AC-9CA4-DDD63F150A4E}" type="sibTrans" cxnId="{845F3E6E-6C41-4420-8CAD-22FA0EA44A28}">
      <dgm:prSet/>
      <dgm:spPr/>
      <dgm:t>
        <a:bodyPr/>
        <a:lstStyle/>
        <a:p>
          <a:endParaRPr lang="de-DE"/>
        </a:p>
      </dgm:t>
    </dgm:pt>
    <dgm:pt modelId="{A2DE28BD-85DB-4FC0-82F9-A252478CAB41}">
      <dgm:prSet phldrT="[Text]"/>
      <dgm:spPr/>
      <dgm:t>
        <a:bodyPr/>
        <a:lstStyle/>
        <a:p>
          <a:r>
            <a:rPr lang="de-DE" dirty="0"/>
            <a:t>999</a:t>
          </a:r>
        </a:p>
      </dgm:t>
    </dgm:pt>
    <dgm:pt modelId="{4A22FD66-C748-4494-BEDC-7805FA7514CD}" type="parTrans" cxnId="{C90945B6-3AD4-4111-954B-3FC608EBF749}">
      <dgm:prSet/>
      <dgm:spPr/>
      <dgm:t>
        <a:bodyPr/>
        <a:lstStyle/>
        <a:p>
          <a:endParaRPr lang="de-DE"/>
        </a:p>
      </dgm:t>
    </dgm:pt>
    <dgm:pt modelId="{873A6590-078D-4C09-BC15-753CA4A99F34}" type="sibTrans" cxnId="{C90945B6-3AD4-4111-954B-3FC608EBF749}">
      <dgm:prSet/>
      <dgm:spPr/>
      <dgm:t>
        <a:bodyPr/>
        <a:lstStyle/>
        <a:p>
          <a:endParaRPr lang="de-DE"/>
        </a:p>
      </dgm:t>
    </dgm:pt>
    <dgm:pt modelId="{4EF45B94-A8BA-4198-B85B-A0B94E9C2DBF}">
      <dgm:prSet phldrT="[Text]"/>
      <dgm:spPr/>
      <dgm:t>
        <a:bodyPr/>
        <a:lstStyle/>
        <a:p>
          <a:r>
            <a:rPr lang="de-DE" dirty="0"/>
            <a:t>200</a:t>
          </a:r>
        </a:p>
      </dgm:t>
    </dgm:pt>
    <dgm:pt modelId="{13687579-5902-4453-974B-9130299DE201}" type="parTrans" cxnId="{A26EE4B1-6DC7-4679-9E03-4E23C852E3FF}">
      <dgm:prSet/>
      <dgm:spPr/>
      <dgm:t>
        <a:bodyPr/>
        <a:lstStyle/>
        <a:p>
          <a:endParaRPr lang="de-DE"/>
        </a:p>
      </dgm:t>
    </dgm:pt>
    <dgm:pt modelId="{C36F273C-CDC7-45FF-9FB1-08232E8E4AB9}" type="sibTrans" cxnId="{A26EE4B1-6DC7-4679-9E03-4E23C852E3FF}">
      <dgm:prSet/>
      <dgm:spPr/>
      <dgm:t>
        <a:bodyPr/>
        <a:lstStyle/>
        <a:p>
          <a:endParaRPr lang="de-DE"/>
        </a:p>
      </dgm:t>
    </dgm:pt>
    <dgm:pt modelId="{3B305D9F-23DB-48D6-882E-B3F640DA1CEF}">
      <dgm:prSet phldrT="[Text]"/>
      <dgm:spPr/>
      <dgm:t>
        <a:bodyPr/>
        <a:lstStyle/>
        <a:p>
          <a:r>
            <a:rPr lang="de-DE" dirty="0"/>
            <a:t>409</a:t>
          </a:r>
        </a:p>
      </dgm:t>
    </dgm:pt>
    <dgm:pt modelId="{DEF24DD3-EAB0-4FED-A835-403ACA4897EA}" type="parTrans" cxnId="{BE36EAC3-1425-46D4-96CC-8A585FB71A8A}">
      <dgm:prSet/>
      <dgm:spPr/>
      <dgm:t>
        <a:bodyPr/>
        <a:lstStyle/>
        <a:p>
          <a:endParaRPr lang="de-DE"/>
        </a:p>
      </dgm:t>
    </dgm:pt>
    <dgm:pt modelId="{0E959BF7-0D73-4419-9688-99891C91624D}" type="sibTrans" cxnId="{BE36EAC3-1425-46D4-96CC-8A585FB71A8A}">
      <dgm:prSet/>
      <dgm:spPr/>
      <dgm:t>
        <a:bodyPr/>
        <a:lstStyle/>
        <a:p>
          <a:endParaRPr lang="de-DE"/>
        </a:p>
      </dgm:t>
    </dgm:pt>
    <dgm:pt modelId="{82E86023-EBB9-47B4-9A7C-5A8C6D8E57EE}">
      <dgm:prSet phldrT="[Text]"/>
      <dgm:spPr/>
      <dgm:t>
        <a:bodyPr/>
        <a:lstStyle/>
        <a:p>
          <a:r>
            <a:rPr lang="de-DE" dirty="0"/>
            <a:t>53</a:t>
          </a:r>
        </a:p>
      </dgm:t>
    </dgm:pt>
    <dgm:pt modelId="{32682F66-C8C2-42CC-840B-51AE622F2ABE}" type="parTrans" cxnId="{B7CDDD41-867C-41A9-A472-9F727EB0ECA9}">
      <dgm:prSet/>
      <dgm:spPr/>
      <dgm:t>
        <a:bodyPr/>
        <a:lstStyle/>
        <a:p>
          <a:endParaRPr lang="de-DE"/>
        </a:p>
      </dgm:t>
    </dgm:pt>
    <dgm:pt modelId="{453B7BC5-0B5A-4D2D-B8E3-E018D7DB4C6C}" type="sibTrans" cxnId="{B7CDDD41-867C-41A9-A472-9F727EB0ECA9}">
      <dgm:prSet/>
      <dgm:spPr/>
      <dgm:t>
        <a:bodyPr/>
        <a:lstStyle/>
        <a:p>
          <a:endParaRPr lang="de-DE"/>
        </a:p>
      </dgm:t>
    </dgm:pt>
    <dgm:pt modelId="{FE239C22-C162-49EE-9F5B-BD8014BF4A6E}">
      <dgm:prSet phldrT="[Text]"/>
      <dgm:spPr/>
      <dgm:t>
        <a:bodyPr/>
        <a:lstStyle/>
        <a:p>
          <a:r>
            <a:rPr lang="de-DE" dirty="0"/>
            <a:t>838</a:t>
          </a:r>
        </a:p>
      </dgm:t>
    </dgm:pt>
    <dgm:pt modelId="{A397A3C3-AB6F-410E-94A4-64852CE7C81A}" type="parTrans" cxnId="{8932E276-495E-4235-ACEA-26AC2515B9BB}">
      <dgm:prSet/>
      <dgm:spPr/>
      <dgm:t>
        <a:bodyPr/>
        <a:lstStyle/>
        <a:p>
          <a:endParaRPr lang="de-DE"/>
        </a:p>
      </dgm:t>
    </dgm:pt>
    <dgm:pt modelId="{6E2E3AF4-58E7-43EE-AD75-04FEB673C0A2}" type="sibTrans" cxnId="{8932E276-495E-4235-ACEA-26AC2515B9BB}">
      <dgm:prSet/>
      <dgm:spPr/>
      <dgm:t>
        <a:bodyPr/>
        <a:lstStyle/>
        <a:p>
          <a:endParaRPr lang="de-DE"/>
        </a:p>
      </dgm:t>
    </dgm:pt>
    <dgm:pt modelId="{D320BAF0-6A2D-446C-B2FC-DA415130E8CB}">
      <dgm:prSet phldrT="[Text]"/>
      <dgm:spPr/>
      <dgm:t>
        <a:bodyPr/>
        <a:lstStyle/>
        <a:p>
          <a:r>
            <a:rPr lang="de-DE" dirty="0"/>
            <a:t>81</a:t>
          </a:r>
        </a:p>
      </dgm:t>
    </dgm:pt>
    <dgm:pt modelId="{B6423A82-3CD0-435A-9A7F-42439D00CCBF}" type="parTrans" cxnId="{027CF99A-4AED-468C-8A51-D35510ECB8D5}">
      <dgm:prSet/>
      <dgm:spPr/>
      <dgm:t>
        <a:bodyPr/>
        <a:lstStyle/>
        <a:p>
          <a:endParaRPr lang="de-DE"/>
        </a:p>
      </dgm:t>
    </dgm:pt>
    <dgm:pt modelId="{8B2CA56E-468B-4E81-B960-FBEE01B190F6}" type="sibTrans" cxnId="{027CF99A-4AED-468C-8A51-D35510ECB8D5}">
      <dgm:prSet/>
      <dgm:spPr/>
      <dgm:t>
        <a:bodyPr/>
        <a:lstStyle/>
        <a:p>
          <a:endParaRPr lang="de-DE"/>
        </a:p>
      </dgm:t>
    </dgm:pt>
    <dgm:pt modelId="{541D0BCA-99F7-44DE-AC25-88626DDF0B92}">
      <dgm:prSet phldrT="[Text]"/>
      <dgm:spPr/>
      <dgm:t>
        <a:bodyPr/>
        <a:lstStyle/>
        <a:p>
          <a:r>
            <a:rPr lang="de-DE" dirty="0"/>
            <a:t>712</a:t>
          </a:r>
        </a:p>
      </dgm:t>
    </dgm:pt>
    <dgm:pt modelId="{B47709B6-3B4D-4D0F-A6FD-128838E5DF8C}" type="parTrans" cxnId="{BB7D4A7D-1417-4864-B786-991DC24F1A02}">
      <dgm:prSet/>
      <dgm:spPr/>
      <dgm:t>
        <a:bodyPr/>
        <a:lstStyle/>
        <a:p>
          <a:endParaRPr lang="de-DE"/>
        </a:p>
      </dgm:t>
    </dgm:pt>
    <dgm:pt modelId="{9312D0BF-3963-4ABC-8200-BC57ECF762D3}" type="sibTrans" cxnId="{BB7D4A7D-1417-4864-B786-991DC24F1A02}">
      <dgm:prSet/>
      <dgm:spPr/>
      <dgm:t>
        <a:bodyPr/>
        <a:lstStyle/>
        <a:p>
          <a:endParaRPr lang="de-DE"/>
        </a:p>
      </dgm:t>
    </dgm:pt>
    <dgm:pt modelId="{D5A3B1BC-6946-4D30-A245-A5585E076295}">
      <dgm:prSet phldrT="[Text]"/>
      <dgm:spPr/>
      <dgm:t>
        <a:bodyPr/>
        <a:lstStyle/>
        <a:p>
          <a:r>
            <a:rPr lang="de-DE" dirty="0"/>
            <a:t>174</a:t>
          </a:r>
        </a:p>
      </dgm:t>
    </dgm:pt>
    <dgm:pt modelId="{8A241C77-18FC-494B-B827-51B502E3AD31}" type="parTrans" cxnId="{976CD9F8-2F00-4189-92CB-4B57C594ED4B}">
      <dgm:prSet/>
      <dgm:spPr/>
      <dgm:t>
        <a:bodyPr/>
        <a:lstStyle/>
        <a:p>
          <a:endParaRPr lang="de-DE"/>
        </a:p>
      </dgm:t>
    </dgm:pt>
    <dgm:pt modelId="{502BE03F-BDAA-41A7-8666-4583F16D92CE}" type="sibTrans" cxnId="{976CD9F8-2F00-4189-92CB-4B57C594ED4B}">
      <dgm:prSet/>
      <dgm:spPr/>
      <dgm:t>
        <a:bodyPr/>
        <a:lstStyle/>
        <a:p>
          <a:endParaRPr lang="de-DE"/>
        </a:p>
      </dgm:t>
    </dgm:pt>
    <dgm:pt modelId="{367C9DB1-97E8-49FC-9885-BD58C732E9D1}" type="pres">
      <dgm:prSet presAssocID="{453649F8-70FF-437A-A31B-1133B751C7F6}" presName="Name0" presStyleCnt="0">
        <dgm:presLayoutVars>
          <dgm:dir/>
          <dgm:animLvl val="lvl"/>
          <dgm:resizeHandles val="exact"/>
        </dgm:presLayoutVars>
      </dgm:prSet>
      <dgm:spPr/>
    </dgm:pt>
    <dgm:pt modelId="{F69973AA-545C-455C-B680-51E6245FABD2}" type="pres">
      <dgm:prSet presAssocID="{9EF36500-1BBF-4E07-BFFA-5756C3503402}" presName="parTxOnly" presStyleLbl="node1" presStyleIdx="0" presStyleCnt="10">
        <dgm:presLayoutVars>
          <dgm:chMax val="0"/>
          <dgm:chPref val="0"/>
          <dgm:bulletEnabled val="1"/>
        </dgm:presLayoutVars>
      </dgm:prSet>
      <dgm:spPr/>
    </dgm:pt>
    <dgm:pt modelId="{706B3543-7C27-4516-BB63-57D72D78326D}" type="pres">
      <dgm:prSet presAssocID="{6C8C7D62-8297-4C50-BFC4-0602543EF02D}" presName="parTxOnlySpace" presStyleCnt="0"/>
      <dgm:spPr/>
    </dgm:pt>
    <dgm:pt modelId="{CDEA7913-5226-4E29-B860-C92C085F8896}" type="pres">
      <dgm:prSet presAssocID="{1145D818-22CF-4915-A17C-2B3FA5B1D492}" presName="parTxOnly" presStyleLbl="node1" presStyleIdx="1" presStyleCnt="10">
        <dgm:presLayoutVars>
          <dgm:chMax val="0"/>
          <dgm:chPref val="0"/>
          <dgm:bulletEnabled val="1"/>
        </dgm:presLayoutVars>
      </dgm:prSet>
      <dgm:spPr/>
    </dgm:pt>
    <dgm:pt modelId="{027C7C55-9C9F-4344-BD98-18A189B2D746}" type="pres">
      <dgm:prSet presAssocID="{EDD61519-CC11-42AC-9CA4-DDD63F150A4E}" presName="parTxOnlySpace" presStyleCnt="0"/>
      <dgm:spPr/>
    </dgm:pt>
    <dgm:pt modelId="{4A66A80A-9DF3-4A6A-B345-1AB97A0D1411}" type="pres">
      <dgm:prSet presAssocID="{A2DE28BD-85DB-4FC0-82F9-A252478CAB41}" presName="parTxOnly" presStyleLbl="node1" presStyleIdx="2" presStyleCnt="10">
        <dgm:presLayoutVars>
          <dgm:chMax val="0"/>
          <dgm:chPref val="0"/>
          <dgm:bulletEnabled val="1"/>
        </dgm:presLayoutVars>
      </dgm:prSet>
      <dgm:spPr/>
    </dgm:pt>
    <dgm:pt modelId="{B9CAD45A-7FBC-407C-8D21-E7FF5B87E634}" type="pres">
      <dgm:prSet presAssocID="{873A6590-078D-4C09-BC15-753CA4A99F34}" presName="parTxOnlySpace" presStyleCnt="0"/>
      <dgm:spPr/>
    </dgm:pt>
    <dgm:pt modelId="{6AA8AEF7-ECD0-4907-B2BF-646BF02D63D3}" type="pres">
      <dgm:prSet presAssocID="{4EF45B94-A8BA-4198-B85B-A0B94E9C2DBF}" presName="parTxOnly" presStyleLbl="node1" presStyleIdx="3" presStyleCnt="10">
        <dgm:presLayoutVars>
          <dgm:chMax val="0"/>
          <dgm:chPref val="0"/>
          <dgm:bulletEnabled val="1"/>
        </dgm:presLayoutVars>
      </dgm:prSet>
      <dgm:spPr/>
    </dgm:pt>
    <dgm:pt modelId="{595D2B4E-F832-4988-8FE1-3585C0E87FBB}" type="pres">
      <dgm:prSet presAssocID="{C36F273C-CDC7-45FF-9FB1-08232E8E4AB9}" presName="parTxOnlySpace" presStyleCnt="0"/>
      <dgm:spPr/>
    </dgm:pt>
    <dgm:pt modelId="{9F680E60-0963-459D-A855-27A63DD4E6A3}" type="pres">
      <dgm:prSet presAssocID="{3B305D9F-23DB-48D6-882E-B3F640DA1CEF}" presName="parTxOnly" presStyleLbl="node1" presStyleIdx="4" presStyleCnt="10">
        <dgm:presLayoutVars>
          <dgm:chMax val="0"/>
          <dgm:chPref val="0"/>
          <dgm:bulletEnabled val="1"/>
        </dgm:presLayoutVars>
      </dgm:prSet>
      <dgm:spPr/>
    </dgm:pt>
    <dgm:pt modelId="{626BE288-FA14-48A1-B46C-1D1115F70431}" type="pres">
      <dgm:prSet presAssocID="{0E959BF7-0D73-4419-9688-99891C91624D}" presName="parTxOnlySpace" presStyleCnt="0"/>
      <dgm:spPr/>
    </dgm:pt>
    <dgm:pt modelId="{1B190546-2995-4006-A3CD-4B3890F31441}" type="pres">
      <dgm:prSet presAssocID="{82E86023-EBB9-47B4-9A7C-5A8C6D8E57EE}" presName="parTxOnly" presStyleLbl="node1" presStyleIdx="5" presStyleCnt="10">
        <dgm:presLayoutVars>
          <dgm:chMax val="0"/>
          <dgm:chPref val="0"/>
          <dgm:bulletEnabled val="1"/>
        </dgm:presLayoutVars>
      </dgm:prSet>
      <dgm:spPr/>
    </dgm:pt>
    <dgm:pt modelId="{4302B19A-9C7D-4379-A96D-D081471EA67C}" type="pres">
      <dgm:prSet presAssocID="{453B7BC5-0B5A-4D2D-B8E3-E018D7DB4C6C}" presName="parTxOnlySpace" presStyleCnt="0"/>
      <dgm:spPr/>
    </dgm:pt>
    <dgm:pt modelId="{245E2615-AF75-4EE4-BBF0-DFA040338BE9}" type="pres">
      <dgm:prSet presAssocID="{FE239C22-C162-49EE-9F5B-BD8014BF4A6E}" presName="parTxOnly" presStyleLbl="node1" presStyleIdx="6" presStyleCnt="10">
        <dgm:presLayoutVars>
          <dgm:chMax val="0"/>
          <dgm:chPref val="0"/>
          <dgm:bulletEnabled val="1"/>
        </dgm:presLayoutVars>
      </dgm:prSet>
      <dgm:spPr/>
    </dgm:pt>
    <dgm:pt modelId="{E4059FA4-0508-4EF6-A965-93B610260064}" type="pres">
      <dgm:prSet presAssocID="{6E2E3AF4-58E7-43EE-AD75-04FEB673C0A2}" presName="parTxOnlySpace" presStyleCnt="0"/>
      <dgm:spPr/>
    </dgm:pt>
    <dgm:pt modelId="{EF355F3C-C565-4E5B-AF0B-29A4285BCEB6}" type="pres">
      <dgm:prSet presAssocID="{D320BAF0-6A2D-446C-B2FC-DA415130E8CB}" presName="parTxOnly" presStyleLbl="node1" presStyleIdx="7" presStyleCnt="10">
        <dgm:presLayoutVars>
          <dgm:chMax val="0"/>
          <dgm:chPref val="0"/>
          <dgm:bulletEnabled val="1"/>
        </dgm:presLayoutVars>
      </dgm:prSet>
      <dgm:spPr/>
    </dgm:pt>
    <dgm:pt modelId="{D592FB16-BE05-4FCA-AF86-92E12953A162}" type="pres">
      <dgm:prSet presAssocID="{8B2CA56E-468B-4E81-B960-FBEE01B190F6}" presName="parTxOnlySpace" presStyleCnt="0"/>
      <dgm:spPr/>
    </dgm:pt>
    <dgm:pt modelId="{5B9C2992-E40F-4849-8A6A-920EC9B20303}" type="pres">
      <dgm:prSet presAssocID="{541D0BCA-99F7-44DE-AC25-88626DDF0B92}" presName="parTxOnly" presStyleLbl="node1" presStyleIdx="8" presStyleCnt="10">
        <dgm:presLayoutVars>
          <dgm:chMax val="0"/>
          <dgm:chPref val="0"/>
          <dgm:bulletEnabled val="1"/>
        </dgm:presLayoutVars>
      </dgm:prSet>
      <dgm:spPr/>
    </dgm:pt>
    <dgm:pt modelId="{244B304E-B1DC-4D4E-B775-B0D6F32B5BB5}" type="pres">
      <dgm:prSet presAssocID="{9312D0BF-3963-4ABC-8200-BC57ECF762D3}" presName="parTxOnlySpace" presStyleCnt="0"/>
      <dgm:spPr/>
    </dgm:pt>
    <dgm:pt modelId="{292CB457-3CF5-47C4-854E-7AF0C2C35F56}" type="pres">
      <dgm:prSet presAssocID="{D5A3B1BC-6946-4D30-A245-A5585E076295}" presName="parTxOnly" presStyleLbl="node1" presStyleIdx="9" presStyleCnt="10">
        <dgm:presLayoutVars>
          <dgm:chMax val="0"/>
          <dgm:chPref val="0"/>
          <dgm:bulletEnabled val="1"/>
        </dgm:presLayoutVars>
      </dgm:prSet>
      <dgm:spPr/>
    </dgm:pt>
  </dgm:ptLst>
  <dgm:cxnLst>
    <dgm:cxn modelId="{DE84C023-7108-499D-A904-ADF580100D7C}" type="presOf" srcId="{9EF36500-1BBF-4E07-BFFA-5756C3503402}" destId="{F69973AA-545C-455C-B680-51E6245FABD2}" srcOrd="0" destOrd="0" presId="urn:microsoft.com/office/officeart/2005/8/layout/chevron1"/>
    <dgm:cxn modelId="{B7CDDD41-867C-41A9-A472-9F727EB0ECA9}" srcId="{453649F8-70FF-437A-A31B-1133B751C7F6}" destId="{82E86023-EBB9-47B4-9A7C-5A8C6D8E57EE}" srcOrd="5" destOrd="0" parTransId="{32682F66-C8C2-42CC-840B-51AE622F2ABE}" sibTransId="{453B7BC5-0B5A-4D2D-B8E3-E018D7DB4C6C}"/>
    <dgm:cxn modelId="{845F3E6E-6C41-4420-8CAD-22FA0EA44A28}" srcId="{453649F8-70FF-437A-A31B-1133B751C7F6}" destId="{1145D818-22CF-4915-A17C-2B3FA5B1D492}" srcOrd="1" destOrd="0" parTransId="{9B17AF81-BA10-48C0-A11E-720BC69E58E3}" sibTransId="{EDD61519-CC11-42AC-9CA4-DDD63F150A4E}"/>
    <dgm:cxn modelId="{0001A24E-7931-4437-87BE-13A924A7EBD1}" type="presOf" srcId="{A2DE28BD-85DB-4FC0-82F9-A252478CAB41}" destId="{4A66A80A-9DF3-4A6A-B345-1AB97A0D1411}" srcOrd="0" destOrd="0" presId="urn:microsoft.com/office/officeart/2005/8/layout/chevron1"/>
    <dgm:cxn modelId="{15E33176-FB48-4EA6-B75C-542DB0FE2472}" type="presOf" srcId="{D320BAF0-6A2D-446C-B2FC-DA415130E8CB}" destId="{EF355F3C-C565-4E5B-AF0B-29A4285BCEB6}" srcOrd="0" destOrd="0" presId="urn:microsoft.com/office/officeart/2005/8/layout/chevron1"/>
    <dgm:cxn modelId="{8932E276-495E-4235-ACEA-26AC2515B9BB}" srcId="{453649F8-70FF-437A-A31B-1133B751C7F6}" destId="{FE239C22-C162-49EE-9F5B-BD8014BF4A6E}" srcOrd="6" destOrd="0" parTransId="{A397A3C3-AB6F-410E-94A4-64852CE7C81A}" sibTransId="{6E2E3AF4-58E7-43EE-AD75-04FEB673C0A2}"/>
    <dgm:cxn modelId="{D6B79A77-2F5B-4479-9E40-FB8C62B0C939}" srcId="{453649F8-70FF-437A-A31B-1133B751C7F6}" destId="{9EF36500-1BBF-4E07-BFFA-5756C3503402}" srcOrd="0" destOrd="0" parTransId="{A2BB10FA-C9C4-4DBA-909D-52C0F0841CC8}" sibTransId="{6C8C7D62-8297-4C50-BFC4-0602543EF02D}"/>
    <dgm:cxn modelId="{0649BD79-25D3-4D65-AB82-5DD260FCABCC}" type="presOf" srcId="{541D0BCA-99F7-44DE-AC25-88626DDF0B92}" destId="{5B9C2992-E40F-4849-8A6A-920EC9B20303}" srcOrd="0" destOrd="0" presId="urn:microsoft.com/office/officeart/2005/8/layout/chevron1"/>
    <dgm:cxn modelId="{BB7D4A7D-1417-4864-B786-991DC24F1A02}" srcId="{453649F8-70FF-437A-A31B-1133B751C7F6}" destId="{541D0BCA-99F7-44DE-AC25-88626DDF0B92}" srcOrd="8" destOrd="0" parTransId="{B47709B6-3B4D-4D0F-A6FD-128838E5DF8C}" sibTransId="{9312D0BF-3963-4ABC-8200-BC57ECF762D3}"/>
    <dgm:cxn modelId="{027CF99A-4AED-468C-8A51-D35510ECB8D5}" srcId="{453649F8-70FF-437A-A31B-1133B751C7F6}" destId="{D320BAF0-6A2D-446C-B2FC-DA415130E8CB}" srcOrd="7" destOrd="0" parTransId="{B6423A82-3CD0-435A-9A7F-42439D00CCBF}" sibTransId="{8B2CA56E-468B-4E81-B960-FBEE01B190F6}"/>
    <dgm:cxn modelId="{E1E8D6A5-8CBA-4329-BA5D-435570E7576A}" type="presOf" srcId="{D5A3B1BC-6946-4D30-A245-A5585E076295}" destId="{292CB457-3CF5-47C4-854E-7AF0C2C35F56}" srcOrd="0" destOrd="0" presId="urn:microsoft.com/office/officeart/2005/8/layout/chevron1"/>
    <dgm:cxn modelId="{2E26B9A8-9136-4657-8D61-ACA78EE802EB}" type="presOf" srcId="{453649F8-70FF-437A-A31B-1133B751C7F6}" destId="{367C9DB1-97E8-49FC-9885-BD58C732E9D1}" srcOrd="0" destOrd="0" presId="urn:microsoft.com/office/officeart/2005/8/layout/chevron1"/>
    <dgm:cxn modelId="{B04C29AB-B0A4-43BE-A23D-4C6CEAF7B097}" type="presOf" srcId="{FE239C22-C162-49EE-9F5B-BD8014BF4A6E}" destId="{245E2615-AF75-4EE4-BBF0-DFA040338BE9}" srcOrd="0" destOrd="0" presId="urn:microsoft.com/office/officeart/2005/8/layout/chevron1"/>
    <dgm:cxn modelId="{BE8F9DAC-1BCC-4FC6-9744-E20BF1087919}" type="presOf" srcId="{4EF45B94-A8BA-4198-B85B-A0B94E9C2DBF}" destId="{6AA8AEF7-ECD0-4907-B2BF-646BF02D63D3}" srcOrd="0" destOrd="0" presId="urn:microsoft.com/office/officeart/2005/8/layout/chevron1"/>
    <dgm:cxn modelId="{2AB391B1-390C-47FB-B71E-2B1A59DECB1A}" type="presOf" srcId="{3B305D9F-23DB-48D6-882E-B3F640DA1CEF}" destId="{9F680E60-0963-459D-A855-27A63DD4E6A3}" srcOrd="0" destOrd="0" presId="urn:microsoft.com/office/officeart/2005/8/layout/chevron1"/>
    <dgm:cxn modelId="{A26EE4B1-6DC7-4679-9E03-4E23C852E3FF}" srcId="{453649F8-70FF-437A-A31B-1133B751C7F6}" destId="{4EF45B94-A8BA-4198-B85B-A0B94E9C2DBF}" srcOrd="3" destOrd="0" parTransId="{13687579-5902-4453-974B-9130299DE201}" sibTransId="{C36F273C-CDC7-45FF-9FB1-08232E8E4AB9}"/>
    <dgm:cxn modelId="{C90945B6-3AD4-4111-954B-3FC608EBF749}" srcId="{453649F8-70FF-437A-A31B-1133B751C7F6}" destId="{A2DE28BD-85DB-4FC0-82F9-A252478CAB41}" srcOrd="2" destOrd="0" parTransId="{4A22FD66-C748-4494-BEDC-7805FA7514CD}" sibTransId="{873A6590-078D-4C09-BC15-753CA4A99F34}"/>
    <dgm:cxn modelId="{9EF66EC2-DE13-46BA-AA26-B02BEF56DB54}" type="presOf" srcId="{1145D818-22CF-4915-A17C-2B3FA5B1D492}" destId="{CDEA7913-5226-4E29-B860-C92C085F8896}" srcOrd="0" destOrd="0" presId="urn:microsoft.com/office/officeart/2005/8/layout/chevron1"/>
    <dgm:cxn modelId="{BE36EAC3-1425-46D4-96CC-8A585FB71A8A}" srcId="{453649F8-70FF-437A-A31B-1133B751C7F6}" destId="{3B305D9F-23DB-48D6-882E-B3F640DA1CEF}" srcOrd="4" destOrd="0" parTransId="{DEF24DD3-EAB0-4FED-A835-403ACA4897EA}" sibTransId="{0E959BF7-0D73-4419-9688-99891C91624D}"/>
    <dgm:cxn modelId="{37B83FCB-FB0A-4BE6-9ACB-C60468D7FF46}" type="presOf" srcId="{82E86023-EBB9-47B4-9A7C-5A8C6D8E57EE}" destId="{1B190546-2995-4006-A3CD-4B3890F31441}" srcOrd="0" destOrd="0" presId="urn:microsoft.com/office/officeart/2005/8/layout/chevron1"/>
    <dgm:cxn modelId="{976CD9F8-2F00-4189-92CB-4B57C594ED4B}" srcId="{453649F8-70FF-437A-A31B-1133B751C7F6}" destId="{D5A3B1BC-6946-4D30-A245-A5585E076295}" srcOrd="9" destOrd="0" parTransId="{8A241C77-18FC-494B-B827-51B502E3AD31}" sibTransId="{502BE03F-BDAA-41A7-8666-4583F16D92CE}"/>
    <dgm:cxn modelId="{862D49A7-61B4-4373-A50C-F2DBF3B0883E}" type="presParOf" srcId="{367C9DB1-97E8-49FC-9885-BD58C732E9D1}" destId="{F69973AA-545C-455C-B680-51E6245FABD2}" srcOrd="0" destOrd="0" presId="urn:microsoft.com/office/officeart/2005/8/layout/chevron1"/>
    <dgm:cxn modelId="{B7FF26A1-AF59-46C0-84AD-DA22F50CE9A6}" type="presParOf" srcId="{367C9DB1-97E8-49FC-9885-BD58C732E9D1}" destId="{706B3543-7C27-4516-BB63-57D72D78326D}" srcOrd="1" destOrd="0" presId="urn:microsoft.com/office/officeart/2005/8/layout/chevron1"/>
    <dgm:cxn modelId="{9BAC6C04-CB06-4E99-9B97-B3BE63826699}" type="presParOf" srcId="{367C9DB1-97E8-49FC-9885-BD58C732E9D1}" destId="{CDEA7913-5226-4E29-B860-C92C085F8896}" srcOrd="2" destOrd="0" presId="urn:microsoft.com/office/officeart/2005/8/layout/chevron1"/>
    <dgm:cxn modelId="{30084455-86E2-4A7C-850C-77F157C3DDE1}" type="presParOf" srcId="{367C9DB1-97E8-49FC-9885-BD58C732E9D1}" destId="{027C7C55-9C9F-4344-BD98-18A189B2D746}" srcOrd="3" destOrd="0" presId="urn:microsoft.com/office/officeart/2005/8/layout/chevron1"/>
    <dgm:cxn modelId="{4866303B-A0D3-4A0D-A8C9-E45DF5209840}" type="presParOf" srcId="{367C9DB1-97E8-49FC-9885-BD58C732E9D1}" destId="{4A66A80A-9DF3-4A6A-B345-1AB97A0D1411}" srcOrd="4" destOrd="0" presId="urn:microsoft.com/office/officeart/2005/8/layout/chevron1"/>
    <dgm:cxn modelId="{97CAEDD6-1F8E-4F8A-A013-13FB03AEA2D5}" type="presParOf" srcId="{367C9DB1-97E8-49FC-9885-BD58C732E9D1}" destId="{B9CAD45A-7FBC-407C-8D21-E7FF5B87E634}" srcOrd="5" destOrd="0" presId="urn:microsoft.com/office/officeart/2005/8/layout/chevron1"/>
    <dgm:cxn modelId="{58E4AF21-B003-4C78-8EF5-41308414D37C}" type="presParOf" srcId="{367C9DB1-97E8-49FC-9885-BD58C732E9D1}" destId="{6AA8AEF7-ECD0-4907-B2BF-646BF02D63D3}" srcOrd="6" destOrd="0" presId="urn:microsoft.com/office/officeart/2005/8/layout/chevron1"/>
    <dgm:cxn modelId="{0EBF6B88-BA33-4C94-8E74-907D9F840723}" type="presParOf" srcId="{367C9DB1-97E8-49FC-9885-BD58C732E9D1}" destId="{595D2B4E-F832-4988-8FE1-3585C0E87FBB}" srcOrd="7" destOrd="0" presId="urn:microsoft.com/office/officeart/2005/8/layout/chevron1"/>
    <dgm:cxn modelId="{FD28F6BB-3095-45B8-81B6-6C97C98C8429}" type="presParOf" srcId="{367C9DB1-97E8-49FC-9885-BD58C732E9D1}" destId="{9F680E60-0963-459D-A855-27A63DD4E6A3}" srcOrd="8" destOrd="0" presId="urn:microsoft.com/office/officeart/2005/8/layout/chevron1"/>
    <dgm:cxn modelId="{130EB0BD-6C4C-4853-97A5-B383A8CAA8CA}" type="presParOf" srcId="{367C9DB1-97E8-49FC-9885-BD58C732E9D1}" destId="{626BE288-FA14-48A1-B46C-1D1115F70431}" srcOrd="9" destOrd="0" presId="urn:microsoft.com/office/officeart/2005/8/layout/chevron1"/>
    <dgm:cxn modelId="{C72A8818-4122-4ACF-851B-7CA2EE0B7BA0}" type="presParOf" srcId="{367C9DB1-97E8-49FC-9885-BD58C732E9D1}" destId="{1B190546-2995-4006-A3CD-4B3890F31441}" srcOrd="10" destOrd="0" presId="urn:microsoft.com/office/officeart/2005/8/layout/chevron1"/>
    <dgm:cxn modelId="{B09DB551-17E8-4A38-A07C-317CA0A1E9D8}" type="presParOf" srcId="{367C9DB1-97E8-49FC-9885-BD58C732E9D1}" destId="{4302B19A-9C7D-4379-A96D-D081471EA67C}" srcOrd="11" destOrd="0" presId="urn:microsoft.com/office/officeart/2005/8/layout/chevron1"/>
    <dgm:cxn modelId="{DDBDEF99-E7FF-412E-8023-DEDBBA891E94}" type="presParOf" srcId="{367C9DB1-97E8-49FC-9885-BD58C732E9D1}" destId="{245E2615-AF75-4EE4-BBF0-DFA040338BE9}" srcOrd="12" destOrd="0" presId="urn:microsoft.com/office/officeart/2005/8/layout/chevron1"/>
    <dgm:cxn modelId="{FB8FAE07-5023-4A03-B726-FD642DE47BCA}" type="presParOf" srcId="{367C9DB1-97E8-49FC-9885-BD58C732E9D1}" destId="{E4059FA4-0508-4EF6-A965-93B610260064}" srcOrd="13" destOrd="0" presId="urn:microsoft.com/office/officeart/2005/8/layout/chevron1"/>
    <dgm:cxn modelId="{59DC2135-E766-4D40-84EF-00B64365A89D}" type="presParOf" srcId="{367C9DB1-97E8-49FC-9885-BD58C732E9D1}" destId="{EF355F3C-C565-4E5B-AF0B-29A4285BCEB6}" srcOrd="14" destOrd="0" presId="urn:microsoft.com/office/officeart/2005/8/layout/chevron1"/>
    <dgm:cxn modelId="{461A36A4-728A-4B7C-B1C7-388770BE32A9}" type="presParOf" srcId="{367C9DB1-97E8-49FC-9885-BD58C732E9D1}" destId="{D592FB16-BE05-4FCA-AF86-92E12953A162}" srcOrd="15" destOrd="0" presId="urn:microsoft.com/office/officeart/2005/8/layout/chevron1"/>
    <dgm:cxn modelId="{339EF7F4-4A50-467A-B1E6-BC2530370714}" type="presParOf" srcId="{367C9DB1-97E8-49FC-9885-BD58C732E9D1}" destId="{5B9C2992-E40F-4849-8A6A-920EC9B20303}" srcOrd="16" destOrd="0" presId="urn:microsoft.com/office/officeart/2005/8/layout/chevron1"/>
    <dgm:cxn modelId="{3521EA25-3C06-4CD1-86C3-41D3FFFA9883}" type="presParOf" srcId="{367C9DB1-97E8-49FC-9885-BD58C732E9D1}" destId="{244B304E-B1DC-4D4E-B775-B0D6F32B5BB5}" srcOrd="17" destOrd="0" presId="urn:microsoft.com/office/officeart/2005/8/layout/chevron1"/>
    <dgm:cxn modelId="{25445B40-F719-4DAE-AF4D-53D8304245FB}" type="presParOf" srcId="{367C9DB1-97E8-49FC-9885-BD58C732E9D1}" destId="{292CB457-3CF5-47C4-854E-7AF0C2C35F56}" srcOrd="1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080AE3E-7DE3-47AE-9DFF-8701BB51E96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AD93217-7AE9-49AD-A8B9-40771172BB31}">
      <dgm:prSet/>
      <dgm:spPr/>
      <dgm:t>
        <a:bodyPr/>
        <a:lstStyle/>
        <a:p>
          <a:r>
            <a:rPr lang="de-DE"/>
            <a:t>Laufzeit: O(n * l) =&gt; O(Anzahl der Elemente * Anzahl der Durchläufe)</a:t>
          </a:r>
          <a:endParaRPr lang="en-US"/>
        </a:p>
      </dgm:t>
    </dgm:pt>
    <dgm:pt modelId="{A04F5B44-1B6D-4B78-9A11-87B3C2B6771D}" type="parTrans" cxnId="{87450AA7-F021-4BE1-8B0D-DB4891BB4D03}">
      <dgm:prSet/>
      <dgm:spPr/>
      <dgm:t>
        <a:bodyPr/>
        <a:lstStyle/>
        <a:p>
          <a:endParaRPr lang="en-US"/>
        </a:p>
      </dgm:t>
    </dgm:pt>
    <dgm:pt modelId="{9E9704B0-FB81-41E8-AD9A-41ADA6A0EAC4}" type="sibTrans" cxnId="{87450AA7-F021-4BE1-8B0D-DB4891BB4D03}">
      <dgm:prSet/>
      <dgm:spPr/>
      <dgm:t>
        <a:bodyPr/>
        <a:lstStyle/>
        <a:p>
          <a:endParaRPr lang="en-US"/>
        </a:p>
      </dgm:t>
    </dgm:pt>
    <dgm:pt modelId="{48AEA413-CAB5-4CE5-9A3E-3381780F39AD}">
      <dgm:prSet/>
      <dgm:spPr/>
      <dgm:t>
        <a:bodyPr/>
        <a:lstStyle/>
        <a:p>
          <a:r>
            <a:rPr lang="de-DE" dirty="0"/>
            <a:t>Zusätzlicher Speicherbedarf</a:t>
          </a:r>
          <a:br>
            <a:rPr lang="de-DE" dirty="0"/>
          </a:br>
          <a:r>
            <a:rPr lang="de-DE" dirty="0"/>
            <a:t>l * s Speicherbedarf</a:t>
          </a:r>
          <a:br>
            <a:rPr lang="de-DE" dirty="0"/>
          </a:br>
          <a:r>
            <a:rPr lang="de-DE" dirty="0"/>
            <a:t>(Länge der  Liste * Anzahl der Schritte)</a:t>
          </a:r>
          <a:endParaRPr lang="en-US" dirty="0"/>
        </a:p>
      </dgm:t>
    </dgm:pt>
    <dgm:pt modelId="{C167B583-8D24-4439-BAD8-CD3BDB5C22A0}" type="parTrans" cxnId="{C892E268-7C88-4648-AEFD-FD9DB6BA4261}">
      <dgm:prSet/>
      <dgm:spPr/>
      <dgm:t>
        <a:bodyPr/>
        <a:lstStyle/>
        <a:p>
          <a:endParaRPr lang="en-US"/>
        </a:p>
      </dgm:t>
    </dgm:pt>
    <dgm:pt modelId="{B46A965E-D507-42D2-BF0C-6CC91F98BE5D}" type="sibTrans" cxnId="{C892E268-7C88-4648-AEFD-FD9DB6BA4261}">
      <dgm:prSet/>
      <dgm:spPr/>
      <dgm:t>
        <a:bodyPr/>
        <a:lstStyle/>
        <a:p>
          <a:endParaRPr lang="en-US"/>
        </a:p>
      </dgm:t>
    </dgm:pt>
    <dgm:pt modelId="{84D44BB0-F69E-4B67-B6A4-6265785C27EE}">
      <dgm:prSet/>
      <dgm:spPr/>
      <dgm:t>
        <a:bodyPr/>
        <a:lstStyle/>
        <a:p>
          <a:r>
            <a:rPr lang="de-DE"/>
            <a:t>Stabil</a:t>
          </a:r>
          <a:endParaRPr lang="en-US"/>
        </a:p>
      </dgm:t>
    </dgm:pt>
    <dgm:pt modelId="{EA079248-653B-4DED-98B8-EEB8EDC8C04E}" type="parTrans" cxnId="{4725458A-ECCC-4B3C-99BD-055563736CB7}">
      <dgm:prSet/>
      <dgm:spPr/>
      <dgm:t>
        <a:bodyPr/>
        <a:lstStyle/>
        <a:p>
          <a:endParaRPr lang="en-US"/>
        </a:p>
      </dgm:t>
    </dgm:pt>
    <dgm:pt modelId="{FCA397C3-CB37-4CD5-BEB1-7ABB963F7BA7}" type="sibTrans" cxnId="{4725458A-ECCC-4B3C-99BD-055563736CB7}">
      <dgm:prSet/>
      <dgm:spPr/>
      <dgm:t>
        <a:bodyPr/>
        <a:lstStyle/>
        <a:p>
          <a:endParaRPr lang="en-US"/>
        </a:p>
      </dgm:t>
    </dgm:pt>
    <dgm:pt modelId="{59525F27-F7F4-4065-BF15-92A02B7DCE65}" type="pres">
      <dgm:prSet presAssocID="{A080AE3E-7DE3-47AE-9DFF-8701BB51E969}" presName="root" presStyleCnt="0">
        <dgm:presLayoutVars>
          <dgm:dir/>
          <dgm:resizeHandles val="exact"/>
        </dgm:presLayoutVars>
      </dgm:prSet>
      <dgm:spPr/>
    </dgm:pt>
    <dgm:pt modelId="{8517A23B-C81D-4853-AFA0-CD39742BEB00}" type="pres">
      <dgm:prSet presAssocID="{CAD93217-7AE9-49AD-A8B9-40771172BB31}" presName="compNode" presStyleCnt="0"/>
      <dgm:spPr/>
    </dgm:pt>
    <dgm:pt modelId="{5FF75523-21AF-4EFE-9A1E-9B1F5832A63F}" type="pres">
      <dgm:prSet presAssocID="{CAD93217-7AE9-49AD-A8B9-40771172BB31}" presName="bgRect" presStyleLbl="bgShp" presStyleIdx="0" presStyleCnt="3"/>
      <dgm:spPr/>
    </dgm:pt>
    <dgm:pt modelId="{6435492B-8A99-473F-81D4-9B46070825FC}" type="pres">
      <dgm:prSet presAssocID="{CAD93217-7AE9-49AD-A8B9-40771172BB3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schenrechner"/>
        </a:ext>
      </dgm:extLst>
    </dgm:pt>
    <dgm:pt modelId="{9E10972A-A1E9-41D3-A015-66E302249BF1}" type="pres">
      <dgm:prSet presAssocID="{CAD93217-7AE9-49AD-A8B9-40771172BB31}" presName="spaceRect" presStyleCnt="0"/>
      <dgm:spPr/>
    </dgm:pt>
    <dgm:pt modelId="{6CD230F1-0A9E-47D1-B8D9-BB0AE85E8C7C}" type="pres">
      <dgm:prSet presAssocID="{CAD93217-7AE9-49AD-A8B9-40771172BB31}" presName="parTx" presStyleLbl="revTx" presStyleIdx="0" presStyleCnt="3">
        <dgm:presLayoutVars>
          <dgm:chMax val="0"/>
          <dgm:chPref val="0"/>
        </dgm:presLayoutVars>
      </dgm:prSet>
      <dgm:spPr/>
    </dgm:pt>
    <dgm:pt modelId="{2D07502F-8C0A-4FDE-8CD1-2F4E4F4F2C37}" type="pres">
      <dgm:prSet presAssocID="{9E9704B0-FB81-41E8-AD9A-41ADA6A0EAC4}" presName="sibTrans" presStyleCnt="0"/>
      <dgm:spPr/>
    </dgm:pt>
    <dgm:pt modelId="{E45FE66A-236E-4CC1-AE7E-99F612FD2E31}" type="pres">
      <dgm:prSet presAssocID="{48AEA413-CAB5-4CE5-9A3E-3381780F39AD}" presName="compNode" presStyleCnt="0"/>
      <dgm:spPr/>
    </dgm:pt>
    <dgm:pt modelId="{0E2C3D6C-9402-41F6-A684-221D7FA47DC9}" type="pres">
      <dgm:prSet presAssocID="{48AEA413-CAB5-4CE5-9A3E-3381780F39AD}" presName="bgRect" presStyleLbl="bgShp" presStyleIdx="1" presStyleCnt="3"/>
      <dgm:spPr/>
    </dgm:pt>
    <dgm:pt modelId="{0734A672-7918-4C5C-A674-78582E91A7EA}" type="pres">
      <dgm:prSet presAssocID="{48AEA413-CAB5-4CE5-9A3E-3381780F39A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2621A988-6F40-4DA1-9451-C6A49E90F9DA}" type="pres">
      <dgm:prSet presAssocID="{48AEA413-CAB5-4CE5-9A3E-3381780F39AD}" presName="spaceRect" presStyleCnt="0"/>
      <dgm:spPr/>
    </dgm:pt>
    <dgm:pt modelId="{A7ACDF2D-A940-47A1-9550-DE7EF64009B4}" type="pres">
      <dgm:prSet presAssocID="{48AEA413-CAB5-4CE5-9A3E-3381780F39AD}" presName="parTx" presStyleLbl="revTx" presStyleIdx="1" presStyleCnt="3">
        <dgm:presLayoutVars>
          <dgm:chMax val="0"/>
          <dgm:chPref val="0"/>
        </dgm:presLayoutVars>
      </dgm:prSet>
      <dgm:spPr/>
    </dgm:pt>
    <dgm:pt modelId="{C31B8617-1FE1-411D-A6CD-E58386ED208F}" type="pres">
      <dgm:prSet presAssocID="{B46A965E-D507-42D2-BF0C-6CC91F98BE5D}" presName="sibTrans" presStyleCnt="0"/>
      <dgm:spPr/>
    </dgm:pt>
    <dgm:pt modelId="{A19C45EC-3BA6-4D8D-B759-4178DB63F38B}" type="pres">
      <dgm:prSet presAssocID="{84D44BB0-F69E-4B67-B6A4-6265785C27EE}" presName="compNode" presStyleCnt="0"/>
      <dgm:spPr/>
    </dgm:pt>
    <dgm:pt modelId="{9AB589A4-6F05-45D3-B76F-FD7332DD49D0}" type="pres">
      <dgm:prSet presAssocID="{84D44BB0-F69E-4B67-B6A4-6265785C27EE}" presName="bgRect" presStyleLbl="bgShp" presStyleIdx="2" presStyleCnt="3"/>
      <dgm:spPr/>
    </dgm:pt>
    <dgm:pt modelId="{B6355257-8386-44AD-A95F-BFF607471E9D}" type="pres">
      <dgm:prSet presAssocID="{84D44BB0-F69E-4B67-B6A4-6265785C27E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E0FEF746-5376-4D10-A2A5-7F465BBB6CCD}" type="pres">
      <dgm:prSet presAssocID="{84D44BB0-F69E-4B67-B6A4-6265785C27EE}" presName="spaceRect" presStyleCnt="0"/>
      <dgm:spPr/>
    </dgm:pt>
    <dgm:pt modelId="{161B398D-2DB4-4C36-98B5-45B53E8E8F37}" type="pres">
      <dgm:prSet presAssocID="{84D44BB0-F69E-4B67-B6A4-6265785C27E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94BCF22-6492-45E1-AD6E-0BED41293331}" type="presOf" srcId="{84D44BB0-F69E-4B67-B6A4-6265785C27EE}" destId="{161B398D-2DB4-4C36-98B5-45B53E8E8F37}" srcOrd="0" destOrd="0" presId="urn:microsoft.com/office/officeart/2018/2/layout/IconVerticalSolidList"/>
    <dgm:cxn modelId="{4F07835C-B601-4A35-A96B-A77E658AFC8F}" type="presOf" srcId="{48AEA413-CAB5-4CE5-9A3E-3381780F39AD}" destId="{A7ACDF2D-A940-47A1-9550-DE7EF64009B4}" srcOrd="0" destOrd="0" presId="urn:microsoft.com/office/officeart/2018/2/layout/IconVerticalSolidList"/>
    <dgm:cxn modelId="{C892E268-7C88-4648-AEFD-FD9DB6BA4261}" srcId="{A080AE3E-7DE3-47AE-9DFF-8701BB51E969}" destId="{48AEA413-CAB5-4CE5-9A3E-3381780F39AD}" srcOrd="1" destOrd="0" parTransId="{C167B583-8D24-4439-BAD8-CD3BDB5C22A0}" sibTransId="{B46A965E-D507-42D2-BF0C-6CC91F98BE5D}"/>
    <dgm:cxn modelId="{4725458A-ECCC-4B3C-99BD-055563736CB7}" srcId="{A080AE3E-7DE3-47AE-9DFF-8701BB51E969}" destId="{84D44BB0-F69E-4B67-B6A4-6265785C27EE}" srcOrd="2" destOrd="0" parTransId="{EA079248-653B-4DED-98B8-EEB8EDC8C04E}" sibTransId="{FCA397C3-CB37-4CD5-BEB1-7ABB963F7BA7}"/>
    <dgm:cxn modelId="{0C6C6396-0492-4A43-908A-C44E8C7AD05B}" type="presOf" srcId="{A080AE3E-7DE3-47AE-9DFF-8701BB51E969}" destId="{59525F27-F7F4-4065-BF15-92A02B7DCE65}" srcOrd="0" destOrd="0" presId="urn:microsoft.com/office/officeart/2018/2/layout/IconVerticalSolidList"/>
    <dgm:cxn modelId="{AC56F99D-4B78-424F-B873-BEB3D434DBF2}" type="presOf" srcId="{CAD93217-7AE9-49AD-A8B9-40771172BB31}" destId="{6CD230F1-0A9E-47D1-B8D9-BB0AE85E8C7C}" srcOrd="0" destOrd="0" presId="urn:microsoft.com/office/officeart/2018/2/layout/IconVerticalSolidList"/>
    <dgm:cxn modelId="{87450AA7-F021-4BE1-8B0D-DB4891BB4D03}" srcId="{A080AE3E-7DE3-47AE-9DFF-8701BB51E969}" destId="{CAD93217-7AE9-49AD-A8B9-40771172BB31}" srcOrd="0" destOrd="0" parTransId="{A04F5B44-1B6D-4B78-9A11-87B3C2B6771D}" sibTransId="{9E9704B0-FB81-41E8-AD9A-41ADA6A0EAC4}"/>
    <dgm:cxn modelId="{61E24C4B-13EE-48CB-8C12-C08DA2939BA8}" type="presParOf" srcId="{59525F27-F7F4-4065-BF15-92A02B7DCE65}" destId="{8517A23B-C81D-4853-AFA0-CD39742BEB00}" srcOrd="0" destOrd="0" presId="urn:microsoft.com/office/officeart/2018/2/layout/IconVerticalSolidList"/>
    <dgm:cxn modelId="{B89D1C5C-1F2F-4C32-886F-813ABEB7E6CE}" type="presParOf" srcId="{8517A23B-C81D-4853-AFA0-CD39742BEB00}" destId="{5FF75523-21AF-4EFE-9A1E-9B1F5832A63F}" srcOrd="0" destOrd="0" presId="urn:microsoft.com/office/officeart/2018/2/layout/IconVerticalSolidList"/>
    <dgm:cxn modelId="{51EB1053-D199-440E-8E78-BE8EF5F67FD5}" type="presParOf" srcId="{8517A23B-C81D-4853-AFA0-CD39742BEB00}" destId="{6435492B-8A99-473F-81D4-9B46070825FC}" srcOrd="1" destOrd="0" presId="urn:microsoft.com/office/officeart/2018/2/layout/IconVerticalSolidList"/>
    <dgm:cxn modelId="{67EA29A5-4D06-4ED6-B714-E70FDA9709AE}" type="presParOf" srcId="{8517A23B-C81D-4853-AFA0-CD39742BEB00}" destId="{9E10972A-A1E9-41D3-A015-66E302249BF1}" srcOrd="2" destOrd="0" presId="urn:microsoft.com/office/officeart/2018/2/layout/IconVerticalSolidList"/>
    <dgm:cxn modelId="{05A73AE3-DD30-4C52-8BA7-F9A4A2833D79}" type="presParOf" srcId="{8517A23B-C81D-4853-AFA0-CD39742BEB00}" destId="{6CD230F1-0A9E-47D1-B8D9-BB0AE85E8C7C}" srcOrd="3" destOrd="0" presId="urn:microsoft.com/office/officeart/2018/2/layout/IconVerticalSolidList"/>
    <dgm:cxn modelId="{0DDDBEDF-8DD9-453F-8E09-625BD574ADAF}" type="presParOf" srcId="{59525F27-F7F4-4065-BF15-92A02B7DCE65}" destId="{2D07502F-8C0A-4FDE-8CD1-2F4E4F4F2C37}" srcOrd="1" destOrd="0" presId="urn:microsoft.com/office/officeart/2018/2/layout/IconVerticalSolidList"/>
    <dgm:cxn modelId="{CE81AAD3-C699-48BB-8DBE-FA326C6007E7}" type="presParOf" srcId="{59525F27-F7F4-4065-BF15-92A02B7DCE65}" destId="{E45FE66A-236E-4CC1-AE7E-99F612FD2E31}" srcOrd="2" destOrd="0" presId="urn:microsoft.com/office/officeart/2018/2/layout/IconVerticalSolidList"/>
    <dgm:cxn modelId="{85ACDE0E-1917-4341-9756-FE882A55FC1B}" type="presParOf" srcId="{E45FE66A-236E-4CC1-AE7E-99F612FD2E31}" destId="{0E2C3D6C-9402-41F6-A684-221D7FA47DC9}" srcOrd="0" destOrd="0" presId="urn:microsoft.com/office/officeart/2018/2/layout/IconVerticalSolidList"/>
    <dgm:cxn modelId="{117840A7-7A04-4986-A507-15313CD88DE6}" type="presParOf" srcId="{E45FE66A-236E-4CC1-AE7E-99F612FD2E31}" destId="{0734A672-7918-4C5C-A674-78582E91A7EA}" srcOrd="1" destOrd="0" presId="urn:microsoft.com/office/officeart/2018/2/layout/IconVerticalSolidList"/>
    <dgm:cxn modelId="{A39B02A9-8730-4689-B373-4AF260FE6E8D}" type="presParOf" srcId="{E45FE66A-236E-4CC1-AE7E-99F612FD2E31}" destId="{2621A988-6F40-4DA1-9451-C6A49E90F9DA}" srcOrd="2" destOrd="0" presId="urn:microsoft.com/office/officeart/2018/2/layout/IconVerticalSolidList"/>
    <dgm:cxn modelId="{AC4A66E4-9645-4FD3-88EA-5CB4BC7D91B8}" type="presParOf" srcId="{E45FE66A-236E-4CC1-AE7E-99F612FD2E31}" destId="{A7ACDF2D-A940-47A1-9550-DE7EF64009B4}" srcOrd="3" destOrd="0" presId="urn:microsoft.com/office/officeart/2018/2/layout/IconVerticalSolidList"/>
    <dgm:cxn modelId="{31B1CEF0-5576-4D3A-B654-47BE0BC2536D}" type="presParOf" srcId="{59525F27-F7F4-4065-BF15-92A02B7DCE65}" destId="{C31B8617-1FE1-411D-A6CD-E58386ED208F}" srcOrd="3" destOrd="0" presId="urn:microsoft.com/office/officeart/2018/2/layout/IconVerticalSolidList"/>
    <dgm:cxn modelId="{2D7A6907-A135-41BA-9146-C352258768A1}" type="presParOf" srcId="{59525F27-F7F4-4065-BF15-92A02B7DCE65}" destId="{A19C45EC-3BA6-4D8D-B759-4178DB63F38B}" srcOrd="4" destOrd="0" presId="urn:microsoft.com/office/officeart/2018/2/layout/IconVerticalSolidList"/>
    <dgm:cxn modelId="{61BA5C11-BF35-4D36-892A-CE290BD43A91}" type="presParOf" srcId="{A19C45EC-3BA6-4D8D-B759-4178DB63F38B}" destId="{9AB589A4-6F05-45D3-B76F-FD7332DD49D0}" srcOrd="0" destOrd="0" presId="urn:microsoft.com/office/officeart/2018/2/layout/IconVerticalSolidList"/>
    <dgm:cxn modelId="{E4A22ED3-0A1C-4B1D-86DA-E4E62F199991}" type="presParOf" srcId="{A19C45EC-3BA6-4D8D-B759-4178DB63F38B}" destId="{B6355257-8386-44AD-A95F-BFF607471E9D}" srcOrd="1" destOrd="0" presId="urn:microsoft.com/office/officeart/2018/2/layout/IconVerticalSolidList"/>
    <dgm:cxn modelId="{16BD862D-3546-48FC-9728-FB35AA075F09}" type="presParOf" srcId="{A19C45EC-3BA6-4D8D-B759-4178DB63F38B}" destId="{E0FEF746-5376-4D10-A2A5-7F465BBB6CCD}" srcOrd="2" destOrd="0" presId="urn:microsoft.com/office/officeart/2018/2/layout/IconVerticalSolidList"/>
    <dgm:cxn modelId="{197EB062-4B3C-4387-9A80-9C789ABDCFCF}" type="presParOf" srcId="{A19C45EC-3BA6-4D8D-B759-4178DB63F38B}" destId="{161B398D-2DB4-4C36-98B5-45B53E8E8F3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53649F8-70FF-437A-A31B-1133B751C7F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EF36500-1BBF-4E07-BFFA-5756C3503402}">
      <dgm:prSet phldrT="[Text]"/>
      <dgm:spPr/>
      <dgm:t>
        <a:bodyPr/>
        <a:lstStyle/>
        <a:p>
          <a:r>
            <a:rPr lang="de-DE" dirty="0"/>
            <a:t>5</a:t>
          </a:r>
        </a:p>
      </dgm:t>
    </dgm:pt>
    <dgm:pt modelId="{A2BB10FA-C9C4-4DBA-909D-52C0F0841CC8}" type="parTrans" cxnId="{D6B79A77-2F5B-4479-9E40-FB8C62B0C939}">
      <dgm:prSet/>
      <dgm:spPr/>
      <dgm:t>
        <a:bodyPr/>
        <a:lstStyle/>
        <a:p>
          <a:endParaRPr lang="de-DE"/>
        </a:p>
      </dgm:t>
    </dgm:pt>
    <dgm:pt modelId="{6C8C7D62-8297-4C50-BFC4-0602543EF02D}" type="sibTrans" cxnId="{D6B79A77-2F5B-4479-9E40-FB8C62B0C939}">
      <dgm:prSet/>
      <dgm:spPr/>
      <dgm:t>
        <a:bodyPr/>
        <a:lstStyle/>
        <a:p>
          <a:endParaRPr lang="de-DE"/>
        </a:p>
      </dgm:t>
    </dgm:pt>
    <dgm:pt modelId="{826765D0-CBC7-48F0-9B6F-3C6224CB48E3}">
      <dgm:prSet phldrT="[Text]"/>
      <dgm:spPr/>
      <dgm:t>
        <a:bodyPr/>
        <a:lstStyle/>
        <a:p>
          <a:r>
            <a:rPr lang="de-DE" dirty="0"/>
            <a:t>2</a:t>
          </a:r>
        </a:p>
      </dgm:t>
    </dgm:pt>
    <dgm:pt modelId="{DB9CB00F-078A-44AF-84AF-F4A1129C96D6}" type="parTrans" cxnId="{296F61E1-654D-487A-A9FE-958932DAB417}">
      <dgm:prSet/>
      <dgm:spPr/>
      <dgm:t>
        <a:bodyPr/>
        <a:lstStyle/>
        <a:p>
          <a:endParaRPr lang="de-DE"/>
        </a:p>
      </dgm:t>
    </dgm:pt>
    <dgm:pt modelId="{16DEBEDD-55F8-4D2A-9870-306323BA25B7}" type="sibTrans" cxnId="{296F61E1-654D-487A-A9FE-958932DAB417}">
      <dgm:prSet/>
      <dgm:spPr/>
      <dgm:t>
        <a:bodyPr/>
        <a:lstStyle/>
        <a:p>
          <a:endParaRPr lang="de-DE"/>
        </a:p>
      </dgm:t>
    </dgm:pt>
    <dgm:pt modelId="{67DBC96A-AA6F-448B-852F-E3D06E6C2913}">
      <dgm:prSet phldrT="[Text]"/>
      <dgm:spPr/>
      <dgm:t>
        <a:bodyPr/>
        <a:lstStyle/>
        <a:p>
          <a:r>
            <a:rPr lang="de-DE" dirty="0"/>
            <a:t>8</a:t>
          </a:r>
        </a:p>
      </dgm:t>
    </dgm:pt>
    <dgm:pt modelId="{EBE1C9DE-E744-4DA2-850B-C12DA7947957}" type="parTrans" cxnId="{3FED2AB9-FFA8-408E-99CB-CDCB3919F58E}">
      <dgm:prSet/>
      <dgm:spPr/>
      <dgm:t>
        <a:bodyPr/>
        <a:lstStyle/>
        <a:p>
          <a:endParaRPr lang="de-DE"/>
        </a:p>
      </dgm:t>
    </dgm:pt>
    <dgm:pt modelId="{66CA92C9-E5FB-47CA-B3FB-2E1C49894A6D}" type="sibTrans" cxnId="{3FED2AB9-FFA8-408E-99CB-CDCB3919F58E}">
      <dgm:prSet/>
      <dgm:spPr/>
      <dgm:t>
        <a:bodyPr/>
        <a:lstStyle/>
        <a:p>
          <a:endParaRPr lang="de-DE"/>
        </a:p>
      </dgm:t>
    </dgm:pt>
    <dgm:pt modelId="{52732377-4F64-4D8B-95FA-30031D5524DA}">
      <dgm:prSet phldrT="[Text]"/>
      <dgm:spPr/>
      <dgm:t>
        <a:bodyPr/>
        <a:lstStyle/>
        <a:p>
          <a:r>
            <a:rPr lang="de-DE" dirty="0"/>
            <a:t>4</a:t>
          </a:r>
        </a:p>
      </dgm:t>
    </dgm:pt>
    <dgm:pt modelId="{56658287-595B-43E1-86C4-AF4729538B28}" type="parTrans" cxnId="{32D27893-4231-40B7-9EC6-440C63193079}">
      <dgm:prSet/>
      <dgm:spPr/>
      <dgm:t>
        <a:bodyPr/>
        <a:lstStyle/>
        <a:p>
          <a:endParaRPr lang="de-DE"/>
        </a:p>
      </dgm:t>
    </dgm:pt>
    <dgm:pt modelId="{55401B93-1B21-41A1-B094-2665BFC4B496}" type="sibTrans" cxnId="{32D27893-4231-40B7-9EC6-440C63193079}">
      <dgm:prSet/>
      <dgm:spPr/>
      <dgm:t>
        <a:bodyPr/>
        <a:lstStyle/>
        <a:p>
          <a:endParaRPr lang="de-DE"/>
        </a:p>
      </dgm:t>
    </dgm:pt>
    <dgm:pt modelId="{1B5BD668-9ACA-42D1-9681-981783C7034B}">
      <dgm:prSet phldrT="[Text]"/>
      <dgm:spPr/>
      <dgm:t>
        <a:bodyPr/>
        <a:lstStyle/>
        <a:p>
          <a:r>
            <a:rPr lang="de-DE" dirty="0"/>
            <a:t>9</a:t>
          </a:r>
        </a:p>
      </dgm:t>
    </dgm:pt>
    <dgm:pt modelId="{97E541F6-EDFB-42C3-A32C-FE2E52F67A75}" type="parTrans" cxnId="{AF692F22-E51C-41F5-A4D6-624CDB4C1AC9}">
      <dgm:prSet/>
      <dgm:spPr/>
      <dgm:t>
        <a:bodyPr/>
        <a:lstStyle/>
        <a:p>
          <a:endParaRPr lang="de-DE"/>
        </a:p>
      </dgm:t>
    </dgm:pt>
    <dgm:pt modelId="{029EC689-59B7-489E-BACC-63E470A98D34}" type="sibTrans" cxnId="{AF692F22-E51C-41F5-A4D6-624CDB4C1AC9}">
      <dgm:prSet/>
      <dgm:spPr/>
      <dgm:t>
        <a:bodyPr/>
        <a:lstStyle/>
        <a:p>
          <a:endParaRPr lang="de-DE"/>
        </a:p>
      </dgm:t>
    </dgm:pt>
    <dgm:pt modelId="{E031EAE2-83E5-4741-91D7-8462E9A59A9D}">
      <dgm:prSet phldrT="[Text]"/>
      <dgm:spPr/>
      <dgm:t>
        <a:bodyPr/>
        <a:lstStyle/>
        <a:p>
          <a:r>
            <a:rPr lang="de-DE" dirty="0"/>
            <a:t>1</a:t>
          </a:r>
        </a:p>
      </dgm:t>
    </dgm:pt>
    <dgm:pt modelId="{360952CB-E9B5-4713-BA86-AA2E996D6B6E}" type="parTrans" cxnId="{7F96D3FE-D8EF-449C-BF46-9D761B2E5251}">
      <dgm:prSet/>
      <dgm:spPr/>
      <dgm:t>
        <a:bodyPr/>
        <a:lstStyle/>
        <a:p>
          <a:endParaRPr lang="de-DE"/>
        </a:p>
      </dgm:t>
    </dgm:pt>
    <dgm:pt modelId="{07EC6F6C-AAD7-444B-8685-EC936E6B9C34}" type="sibTrans" cxnId="{7F96D3FE-D8EF-449C-BF46-9D761B2E5251}">
      <dgm:prSet/>
      <dgm:spPr/>
      <dgm:t>
        <a:bodyPr/>
        <a:lstStyle/>
        <a:p>
          <a:endParaRPr lang="de-DE"/>
        </a:p>
      </dgm:t>
    </dgm:pt>
    <dgm:pt modelId="{367C9DB1-97E8-49FC-9885-BD58C732E9D1}" type="pres">
      <dgm:prSet presAssocID="{453649F8-70FF-437A-A31B-1133B751C7F6}" presName="Name0" presStyleCnt="0">
        <dgm:presLayoutVars>
          <dgm:dir/>
          <dgm:animLvl val="lvl"/>
          <dgm:resizeHandles val="exact"/>
        </dgm:presLayoutVars>
      </dgm:prSet>
      <dgm:spPr/>
    </dgm:pt>
    <dgm:pt modelId="{F69973AA-545C-455C-B680-51E6245FABD2}" type="pres">
      <dgm:prSet presAssocID="{9EF36500-1BBF-4E07-BFFA-5756C3503402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3F703D98-0CB7-4BE1-8C8A-714A7E8CA40B}" type="pres">
      <dgm:prSet presAssocID="{6C8C7D62-8297-4C50-BFC4-0602543EF02D}" presName="parTxOnlySpace" presStyleCnt="0"/>
      <dgm:spPr/>
    </dgm:pt>
    <dgm:pt modelId="{7B3E4564-5E13-4612-AB5C-3747B83FB8D4}" type="pres">
      <dgm:prSet presAssocID="{826765D0-CBC7-48F0-9B6F-3C6224CB48E3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F9493DE2-7805-4DCB-AC12-B13B94874252}" type="pres">
      <dgm:prSet presAssocID="{16DEBEDD-55F8-4D2A-9870-306323BA25B7}" presName="parTxOnlySpace" presStyleCnt="0"/>
      <dgm:spPr/>
    </dgm:pt>
    <dgm:pt modelId="{437BE9EF-E85E-452E-9D43-682541B62D2E}" type="pres">
      <dgm:prSet presAssocID="{67DBC96A-AA6F-448B-852F-E3D06E6C2913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AD027F7E-D270-4A33-8F6B-023A26D41EF5}" type="pres">
      <dgm:prSet presAssocID="{66CA92C9-E5FB-47CA-B3FB-2E1C49894A6D}" presName="parTxOnlySpace" presStyleCnt="0"/>
      <dgm:spPr/>
    </dgm:pt>
    <dgm:pt modelId="{0B88A982-C83C-447B-8FF6-FACAFD3E02EC}" type="pres">
      <dgm:prSet presAssocID="{52732377-4F64-4D8B-95FA-30031D5524DA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1330540A-4B96-48E7-A2B6-8C452385BA2F}" type="pres">
      <dgm:prSet presAssocID="{55401B93-1B21-41A1-B094-2665BFC4B496}" presName="parTxOnlySpace" presStyleCnt="0"/>
      <dgm:spPr/>
    </dgm:pt>
    <dgm:pt modelId="{A2852A59-4081-458F-94FE-695AF81EF17B}" type="pres">
      <dgm:prSet presAssocID="{1B5BD668-9ACA-42D1-9681-981783C7034B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63E55888-0A90-4723-B8FA-FBA9FFFC7684}" type="pres">
      <dgm:prSet presAssocID="{029EC689-59B7-489E-BACC-63E470A98D34}" presName="parTxOnlySpace" presStyleCnt="0"/>
      <dgm:spPr/>
    </dgm:pt>
    <dgm:pt modelId="{7A0C688E-5242-4BAC-80C7-771632ACAFE0}" type="pres">
      <dgm:prSet presAssocID="{E031EAE2-83E5-4741-91D7-8462E9A59A9D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AF692F22-E51C-41F5-A4D6-624CDB4C1AC9}" srcId="{453649F8-70FF-437A-A31B-1133B751C7F6}" destId="{1B5BD668-9ACA-42D1-9681-981783C7034B}" srcOrd="4" destOrd="0" parTransId="{97E541F6-EDFB-42C3-A32C-FE2E52F67A75}" sibTransId="{029EC689-59B7-489E-BACC-63E470A98D34}"/>
    <dgm:cxn modelId="{DE84C023-7108-499D-A904-ADF580100D7C}" type="presOf" srcId="{9EF36500-1BBF-4E07-BFFA-5756C3503402}" destId="{F69973AA-545C-455C-B680-51E6245FABD2}" srcOrd="0" destOrd="0" presId="urn:microsoft.com/office/officeart/2005/8/layout/chevron1"/>
    <dgm:cxn modelId="{FE34673B-2359-4FA0-A664-FAE857F29FC9}" type="presOf" srcId="{E031EAE2-83E5-4741-91D7-8462E9A59A9D}" destId="{7A0C688E-5242-4BAC-80C7-771632ACAFE0}" srcOrd="0" destOrd="0" presId="urn:microsoft.com/office/officeart/2005/8/layout/chevron1"/>
    <dgm:cxn modelId="{D6B79A77-2F5B-4479-9E40-FB8C62B0C939}" srcId="{453649F8-70FF-437A-A31B-1133B751C7F6}" destId="{9EF36500-1BBF-4E07-BFFA-5756C3503402}" srcOrd="0" destOrd="0" parTransId="{A2BB10FA-C9C4-4DBA-909D-52C0F0841CC8}" sibTransId="{6C8C7D62-8297-4C50-BFC4-0602543EF02D}"/>
    <dgm:cxn modelId="{BEC78458-47D7-434A-8F97-8D52E0664262}" type="presOf" srcId="{52732377-4F64-4D8B-95FA-30031D5524DA}" destId="{0B88A982-C83C-447B-8FF6-FACAFD3E02EC}" srcOrd="0" destOrd="0" presId="urn:microsoft.com/office/officeart/2005/8/layout/chevron1"/>
    <dgm:cxn modelId="{32D27893-4231-40B7-9EC6-440C63193079}" srcId="{453649F8-70FF-437A-A31B-1133B751C7F6}" destId="{52732377-4F64-4D8B-95FA-30031D5524DA}" srcOrd="3" destOrd="0" parTransId="{56658287-595B-43E1-86C4-AF4729538B28}" sibTransId="{55401B93-1B21-41A1-B094-2665BFC4B496}"/>
    <dgm:cxn modelId="{1AE58BA2-A193-4E89-9E75-BA855385A3F0}" type="presOf" srcId="{67DBC96A-AA6F-448B-852F-E3D06E6C2913}" destId="{437BE9EF-E85E-452E-9D43-682541B62D2E}" srcOrd="0" destOrd="0" presId="urn:microsoft.com/office/officeart/2005/8/layout/chevron1"/>
    <dgm:cxn modelId="{2E26B9A8-9136-4657-8D61-ACA78EE802EB}" type="presOf" srcId="{453649F8-70FF-437A-A31B-1133B751C7F6}" destId="{367C9DB1-97E8-49FC-9885-BD58C732E9D1}" srcOrd="0" destOrd="0" presId="urn:microsoft.com/office/officeart/2005/8/layout/chevron1"/>
    <dgm:cxn modelId="{801953AC-AA45-4A14-9AA5-D5E1A6E4CDBC}" type="presOf" srcId="{1B5BD668-9ACA-42D1-9681-981783C7034B}" destId="{A2852A59-4081-458F-94FE-695AF81EF17B}" srcOrd="0" destOrd="0" presId="urn:microsoft.com/office/officeart/2005/8/layout/chevron1"/>
    <dgm:cxn modelId="{F17077AE-9184-436C-8080-75671C5DA182}" type="presOf" srcId="{826765D0-CBC7-48F0-9B6F-3C6224CB48E3}" destId="{7B3E4564-5E13-4612-AB5C-3747B83FB8D4}" srcOrd="0" destOrd="0" presId="urn:microsoft.com/office/officeart/2005/8/layout/chevron1"/>
    <dgm:cxn modelId="{3FED2AB9-FFA8-408E-99CB-CDCB3919F58E}" srcId="{453649F8-70FF-437A-A31B-1133B751C7F6}" destId="{67DBC96A-AA6F-448B-852F-E3D06E6C2913}" srcOrd="2" destOrd="0" parTransId="{EBE1C9DE-E744-4DA2-850B-C12DA7947957}" sibTransId="{66CA92C9-E5FB-47CA-B3FB-2E1C49894A6D}"/>
    <dgm:cxn modelId="{296F61E1-654D-487A-A9FE-958932DAB417}" srcId="{453649F8-70FF-437A-A31B-1133B751C7F6}" destId="{826765D0-CBC7-48F0-9B6F-3C6224CB48E3}" srcOrd="1" destOrd="0" parTransId="{DB9CB00F-078A-44AF-84AF-F4A1129C96D6}" sibTransId="{16DEBEDD-55F8-4D2A-9870-306323BA25B7}"/>
    <dgm:cxn modelId="{7F96D3FE-D8EF-449C-BF46-9D761B2E5251}" srcId="{453649F8-70FF-437A-A31B-1133B751C7F6}" destId="{E031EAE2-83E5-4741-91D7-8462E9A59A9D}" srcOrd="5" destOrd="0" parTransId="{360952CB-E9B5-4713-BA86-AA2E996D6B6E}" sibTransId="{07EC6F6C-AAD7-444B-8685-EC936E6B9C34}"/>
    <dgm:cxn modelId="{862D49A7-61B4-4373-A50C-F2DBF3B0883E}" type="presParOf" srcId="{367C9DB1-97E8-49FC-9885-BD58C732E9D1}" destId="{F69973AA-545C-455C-B680-51E6245FABD2}" srcOrd="0" destOrd="0" presId="urn:microsoft.com/office/officeart/2005/8/layout/chevron1"/>
    <dgm:cxn modelId="{21F75516-DA68-4D79-AC7B-B401F4DAA559}" type="presParOf" srcId="{367C9DB1-97E8-49FC-9885-BD58C732E9D1}" destId="{3F703D98-0CB7-4BE1-8C8A-714A7E8CA40B}" srcOrd="1" destOrd="0" presId="urn:microsoft.com/office/officeart/2005/8/layout/chevron1"/>
    <dgm:cxn modelId="{E8BD9FED-74DA-4888-9B5A-5A2F2B170838}" type="presParOf" srcId="{367C9DB1-97E8-49FC-9885-BD58C732E9D1}" destId="{7B3E4564-5E13-4612-AB5C-3747B83FB8D4}" srcOrd="2" destOrd="0" presId="urn:microsoft.com/office/officeart/2005/8/layout/chevron1"/>
    <dgm:cxn modelId="{D4286DC9-9688-4FFE-931B-6CBBBCF46445}" type="presParOf" srcId="{367C9DB1-97E8-49FC-9885-BD58C732E9D1}" destId="{F9493DE2-7805-4DCB-AC12-B13B94874252}" srcOrd="3" destOrd="0" presId="urn:microsoft.com/office/officeart/2005/8/layout/chevron1"/>
    <dgm:cxn modelId="{0C508220-2476-4C7B-A63B-5BB27DB1A148}" type="presParOf" srcId="{367C9DB1-97E8-49FC-9885-BD58C732E9D1}" destId="{437BE9EF-E85E-452E-9D43-682541B62D2E}" srcOrd="4" destOrd="0" presId="urn:microsoft.com/office/officeart/2005/8/layout/chevron1"/>
    <dgm:cxn modelId="{10DD419C-E046-4B31-8050-9C005BE2F230}" type="presParOf" srcId="{367C9DB1-97E8-49FC-9885-BD58C732E9D1}" destId="{AD027F7E-D270-4A33-8F6B-023A26D41EF5}" srcOrd="5" destOrd="0" presId="urn:microsoft.com/office/officeart/2005/8/layout/chevron1"/>
    <dgm:cxn modelId="{FEDA6651-06CD-463F-A6AF-69CBF0A57B11}" type="presParOf" srcId="{367C9DB1-97E8-49FC-9885-BD58C732E9D1}" destId="{0B88A982-C83C-447B-8FF6-FACAFD3E02EC}" srcOrd="6" destOrd="0" presId="urn:microsoft.com/office/officeart/2005/8/layout/chevron1"/>
    <dgm:cxn modelId="{A81BA78B-220A-4095-9373-F5BA49BF8CAF}" type="presParOf" srcId="{367C9DB1-97E8-49FC-9885-BD58C732E9D1}" destId="{1330540A-4B96-48E7-A2B6-8C452385BA2F}" srcOrd="7" destOrd="0" presId="urn:microsoft.com/office/officeart/2005/8/layout/chevron1"/>
    <dgm:cxn modelId="{716F1457-1904-4BF9-BA66-50C62FB2980E}" type="presParOf" srcId="{367C9DB1-97E8-49FC-9885-BD58C732E9D1}" destId="{A2852A59-4081-458F-94FE-695AF81EF17B}" srcOrd="8" destOrd="0" presId="urn:microsoft.com/office/officeart/2005/8/layout/chevron1"/>
    <dgm:cxn modelId="{E7B1E95A-0D22-4FBB-9937-4F371BEC4F8A}" type="presParOf" srcId="{367C9DB1-97E8-49FC-9885-BD58C732E9D1}" destId="{63E55888-0A90-4723-B8FA-FBA9FFFC7684}" srcOrd="9" destOrd="0" presId="urn:microsoft.com/office/officeart/2005/8/layout/chevron1"/>
    <dgm:cxn modelId="{5CFF73BA-A9D5-4D6A-8590-6C765B087598}" type="presParOf" srcId="{367C9DB1-97E8-49FC-9885-BD58C732E9D1}" destId="{7A0C688E-5242-4BAC-80C7-771632ACAFE0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53649F8-70FF-437A-A31B-1133B751C7F6}" type="doc">
      <dgm:prSet loTypeId="urn:microsoft.com/office/officeart/2005/8/layout/chevron1" loCatId="process" qsTypeId="urn:microsoft.com/office/officeart/2005/8/quickstyle/simple1" qsCatId="simple" csTypeId="urn:microsoft.com/office/officeart/2005/8/colors/accent3_1" csCatId="accent3" phldr="1"/>
      <dgm:spPr/>
    </dgm:pt>
    <dgm:pt modelId="{9EF36500-1BBF-4E07-BFFA-5756C3503402}">
      <dgm:prSet phldrT="[Text]"/>
      <dgm:spPr/>
      <dgm:t>
        <a:bodyPr/>
        <a:lstStyle/>
        <a:p>
          <a:r>
            <a:rPr lang="de-DE" dirty="0"/>
            <a:t>1</a:t>
          </a:r>
        </a:p>
      </dgm:t>
    </dgm:pt>
    <dgm:pt modelId="{A2BB10FA-C9C4-4DBA-909D-52C0F0841CC8}" type="parTrans" cxnId="{D6B79A77-2F5B-4479-9E40-FB8C62B0C939}">
      <dgm:prSet/>
      <dgm:spPr/>
      <dgm:t>
        <a:bodyPr/>
        <a:lstStyle/>
        <a:p>
          <a:endParaRPr lang="de-DE"/>
        </a:p>
      </dgm:t>
    </dgm:pt>
    <dgm:pt modelId="{6C8C7D62-8297-4C50-BFC4-0602543EF02D}" type="sibTrans" cxnId="{D6B79A77-2F5B-4479-9E40-FB8C62B0C939}">
      <dgm:prSet/>
      <dgm:spPr/>
      <dgm:t>
        <a:bodyPr/>
        <a:lstStyle/>
        <a:p>
          <a:endParaRPr lang="de-DE"/>
        </a:p>
      </dgm:t>
    </dgm:pt>
    <dgm:pt modelId="{6CF7441E-DCF7-4826-A289-C82C5C7E5380}">
      <dgm:prSet phldrT="[Text]"/>
      <dgm:spPr/>
      <dgm:t>
        <a:bodyPr/>
        <a:lstStyle/>
        <a:p>
          <a:r>
            <a:rPr lang="de-DE" dirty="0"/>
            <a:t>1</a:t>
          </a:r>
        </a:p>
      </dgm:t>
    </dgm:pt>
    <dgm:pt modelId="{B8BB8D11-3D8D-4ECF-ACBD-CEC32E340F79}" type="parTrans" cxnId="{119FE8F9-18CE-4DF6-B78C-CF51D10FFCEC}">
      <dgm:prSet/>
      <dgm:spPr/>
      <dgm:t>
        <a:bodyPr/>
        <a:lstStyle/>
        <a:p>
          <a:endParaRPr lang="de-DE"/>
        </a:p>
      </dgm:t>
    </dgm:pt>
    <dgm:pt modelId="{349CEB4C-01B3-46F8-B8F4-64590F3F4E82}" type="sibTrans" cxnId="{119FE8F9-18CE-4DF6-B78C-CF51D10FFCEC}">
      <dgm:prSet/>
      <dgm:spPr/>
      <dgm:t>
        <a:bodyPr/>
        <a:lstStyle/>
        <a:p>
          <a:endParaRPr lang="de-DE"/>
        </a:p>
      </dgm:t>
    </dgm:pt>
    <dgm:pt modelId="{3EBB915F-054F-48A5-A775-752364255559}">
      <dgm:prSet phldrT="[Text]"/>
      <dgm:spPr/>
      <dgm:t>
        <a:bodyPr/>
        <a:lstStyle/>
        <a:p>
          <a:r>
            <a:rPr lang="de-DE" dirty="0"/>
            <a:t>0</a:t>
          </a:r>
        </a:p>
      </dgm:t>
    </dgm:pt>
    <dgm:pt modelId="{A9CA6487-183E-4E12-8AE2-EDA463AEB568}" type="parTrans" cxnId="{9CE0FFC8-C625-4133-9244-3533512A2DB5}">
      <dgm:prSet/>
      <dgm:spPr/>
      <dgm:t>
        <a:bodyPr/>
        <a:lstStyle/>
        <a:p>
          <a:endParaRPr lang="de-DE"/>
        </a:p>
      </dgm:t>
    </dgm:pt>
    <dgm:pt modelId="{D41F2766-3D0F-4E0F-ABCC-55C323C41EE0}" type="sibTrans" cxnId="{9CE0FFC8-C625-4133-9244-3533512A2DB5}">
      <dgm:prSet/>
      <dgm:spPr/>
      <dgm:t>
        <a:bodyPr/>
        <a:lstStyle/>
        <a:p>
          <a:endParaRPr lang="de-DE"/>
        </a:p>
      </dgm:t>
    </dgm:pt>
    <dgm:pt modelId="{1078D06D-2B31-4629-BB7C-01CCCD42475B}">
      <dgm:prSet phldrT="[Text]"/>
      <dgm:spPr/>
      <dgm:t>
        <a:bodyPr/>
        <a:lstStyle/>
        <a:p>
          <a:r>
            <a:rPr lang="de-DE" dirty="0"/>
            <a:t>1</a:t>
          </a:r>
        </a:p>
      </dgm:t>
    </dgm:pt>
    <dgm:pt modelId="{ADC1503D-607F-4AE3-864A-814BEF5B70FA}" type="parTrans" cxnId="{8EF57F0B-7673-4731-A8D9-2ABBDADEFD78}">
      <dgm:prSet/>
      <dgm:spPr/>
      <dgm:t>
        <a:bodyPr/>
        <a:lstStyle/>
        <a:p>
          <a:endParaRPr lang="de-DE"/>
        </a:p>
      </dgm:t>
    </dgm:pt>
    <dgm:pt modelId="{817140FD-269A-4E67-B09A-A108968E254E}" type="sibTrans" cxnId="{8EF57F0B-7673-4731-A8D9-2ABBDADEFD78}">
      <dgm:prSet/>
      <dgm:spPr/>
      <dgm:t>
        <a:bodyPr/>
        <a:lstStyle/>
        <a:p>
          <a:endParaRPr lang="de-DE"/>
        </a:p>
      </dgm:t>
    </dgm:pt>
    <dgm:pt modelId="{5764B412-64F8-410A-B897-E8532F0AC2A3}">
      <dgm:prSet phldrT="[Text]"/>
      <dgm:spPr/>
      <dgm:t>
        <a:bodyPr/>
        <a:lstStyle/>
        <a:p>
          <a:r>
            <a:rPr lang="de-DE" dirty="0"/>
            <a:t>1</a:t>
          </a:r>
        </a:p>
      </dgm:t>
    </dgm:pt>
    <dgm:pt modelId="{69BF506F-DEC4-4A07-A4CB-78F5ED28A981}" type="parTrans" cxnId="{4B6D924D-F088-427E-975D-3BEF622C3ED7}">
      <dgm:prSet/>
      <dgm:spPr/>
      <dgm:t>
        <a:bodyPr/>
        <a:lstStyle/>
        <a:p>
          <a:endParaRPr lang="de-DE"/>
        </a:p>
      </dgm:t>
    </dgm:pt>
    <dgm:pt modelId="{1B29119A-EA3D-4905-B5A7-96FF0AA60E66}" type="sibTrans" cxnId="{4B6D924D-F088-427E-975D-3BEF622C3ED7}">
      <dgm:prSet/>
      <dgm:spPr/>
      <dgm:t>
        <a:bodyPr/>
        <a:lstStyle/>
        <a:p>
          <a:endParaRPr lang="de-DE"/>
        </a:p>
      </dgm:t>
    </dgm:pt>
    <dgm:pt modelId="{6017F474-866C-4304-BF47-5C90BB79D65B}">
      <dgm:prSet phldrT="[Text]"/>
      <dgm:spPr/>
      <dgm:t>
        <a:bodyPr/>
        <a:lstStyle/>
        <a:p>
          <a:r>
            <a:rPr lang="de-DE" dirty="0"/>
            <a:t>0</a:t>
          </a:r>
        </a:p>
      </dgm:t>
    </dgm:pt>
    <dgm:pt modelId="{0DBB82FC-0466-4194-AEE0-7EED3A76A2F7}" type="parTrans" cxnId="{C3D86CCF-4E61-4CAB-815D-F80D2A11414C}">
      <dgm:prSet/>
      <dgm:spPr/>
      <dgm:t>
        <a:bodyPr/>
        <a:lstStyle/>
        <a:p>
          <a:endParaRPr lang="de-DE"/>
        </a:p>
      </dgm:t>
    </dgm:pt>
    <dgm:pt modelId="{A2950FB8-94A6-441A-AC84-745999B52E4D}" type="sibTrans" cxnId="{C3D86CCF-4E61-4CAB-815D-F80D2A11414C}">
      <dgm:prSet/>
      <dgm:spPr/>
      <dgm:t>
        <a:bodyPr/>
        <a:lstStyle/>
        <a:p>
          <a:endParaRPr lang="de-DE"/>
        </a:p>
      </dgm:t>
    </dgm:pt>
    <dgm:pt modelId="{D515B5FF-2427-49A3-9260-C07947F64873}">
      <dgm:prSet phldrT="[Text]"/>
      <dgm:spPr/>
      <dgm:t>
        <a:bodyPr/>
        <a:lstStyle/>
        <a:p>
          <a:r>
            <a:rPr lang="de-DE" dirty="0"/>
            <a:t>0</a:t>
          </a:r>
        </a:p>
      </dgm:t>
    </dgm:pt>
    <dgm:pt modelId="{A16D45F6-4EE8-4C33-81B1-9BC075AE3911}" type="parTrans" cxnId="{DEE9E352-771C-4E1D-9065-E2BA3296B537}">
      <dgm:prSet/>
      <dgm:spPr/>
      <dgm:t>
        <a:bodyPr/>
        <a:lstStyle/>
        <a:p>
          <a:endParaRPr lang="de-DE"/>
        </a:p>
      </dgm:t>
    </dgm:pt>
    <dgm:pt modelId="{12DA3DEF-B4B1-4EBC-84FB-50BC21978777}" type="sibTrans" cxnId="{DEE9E352-771C-4E1D-9065-E2BA3296B537}">
      <dgm:prSet/>
      <dgm:spPr/>
      <dgm:t>
        <a:bodyPr/>
        <a:lstStyle/>
        <a:p>
          <a:endParaRPr lang="de-DE"/>
        </a:p>
      </dgm:t>
    </dgm:pt>
    <dgm:pt modelId="{5AF80F17-DA22-421B-B8F4-9EBC55920B6F}">
      <dgm:prSet phldrT="[Text]"/>
      <dgm:spPr/>
      <dgm:t>
        <a:bodyPr/>
        <a:lstStyle/>
        <a:p>
          <a:r>
            <a:rPr lang="de-DE" dirty="0"/>
            <a:t>1</a:t>
          </a:r>
        </a:p>
      </dgm:t>
    </dgm:pt>
    <dgm:pt modelId="{97992EBF-E99C-4A30-BBA8-EEB27192E3CA}" type="parTrans" cxnId="{5708C097-9744-4DF5-8B3F-2BF7C2C0D7B6}">
      <dgm:prSet/>
      <dgm:spPr/>
      <dgm:t>
        <a:bodyPr/>
        <a:lstStyle/>
        <a:p>
          <a:endParaRPr lang="de-DE"/>
        </a:p>
      </dgm:t>
    </dgm:pt>
    <dgm:pt modelId="{D96069C6-0B21-4119-8928-4DAC391218C4}" type="sibTrans" cxnId="{5708C097-9744-4DF5-8B3F-2BF7C2C0D7B6}">
      <dgm:prSet/>
      <dgm:spPr/>
      <dgm:t>
        <a:bodyPr/>
        <a:lstStyle/>
        <a:p>
          <a:endParaRPr lang="de-DE"/>
        </a:p>
      </dgm:t>
    </dgm:pt>
    <dgm:pt modelId="{F00D422A-2ECD-47CB-BFE5-B80A8C6CA9EB}">
      <dgm:prSet phldrT="[Text]"/>
      <dgm:spPr/>
      <dgm:t>
        <a:bodyPr/>
        <a:lstStyle/>
        <a:p>
          <a:r>
            <a:rPr lang="de-DE" dirty="0"/>
            <a:t>1</a:t>
          </a:r>
        </a:p>
      </dgm:t>
    </dgm:pt>
    <dgm:pt modelId="{A9A1A24E-4112-4611-9D7F-EBF69A10ACEF}" type="parTrans" cxnId="{FCA30DE9-9237-44D5-9660-462BDDE98131}">
      <dgm:prSet/>
      <dgm:spPr/>
      <dgm:t>
        <a:bodyPr/>
        <a:lstStyle/>
        <a:p>
          <a:endParaRPr lang="de-DE"/>
        </a:p>
      </dgm:t>
    </dgm:pt>
    <dgm:pt modelId="{49AD0DCA-C675-4555-B0DF-CE4924836EFA}" type="sibTrans" cxnId="{FCA30DE9-9237-44D5-9660-462BDDE98131}">
      <dgm:prSet/>
      <dgm:spPr/>
      <dgm:t>
        <a:bodyPr/>
        <a:lstStyle/>
        <a:p>
          <a:endParaRPr lang="de-DE"/>
        </a:p>
      </dgm:t>
    </dgm:pt>
    <dgm:pt modelId="{367C9DB1-97E8-49FC-9885-BD58C732E9D1}" type="pres">
      <dgm:prSet presAssocID="{453649F8-70FF-437A-A31B-1133B751C7F6}" presName="Name0" presStyleCnt="0">
        <dgm:presLayoutVars>
          <dgm:dir/>
          <dgm:animLvl val="lvl"/>
          <dgm:resizeHandles val="exact"/>
        </dgm:presLayoutVars>
      </dgm:prSet>
      <dgm:spPr/>
    </dgm:pt>
    <dgm:pt modelId="{F69973AA-545C-455C-B680-51E6245FABD2}" type="pres">
      <dgm:prSet presAssocID="{9EF36500-1BBF-4E07-BFFA-5756C3503402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6AEA6496-1D86-46C0-9681-38346F14F766}" type="pres">
      <dgm:prSet presAssocID="{6C8C7D62-8297-4C50-BFC4-0602543EF02D}" presName="parTxOnlySpace" presStyleCnt="0"/>
      <dgm:spPr/>
    </dgm:pt>
    <dgm:pt modelId="{B8446AC4-FA4D-49DA-8E8F-61FE26DD1D53}" type="pres">
      <dgm:prSet presAssocID="{6CF7441E-DCF7-4826-A289-C82C5C7E5380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54A993CE-2B70-4693-8AC3-E99547508FC0}" type="pres">
      <dgm:prSet presAssocID="{349CEB4C-01B3-46F8-B8F4-64590F3F4E82}" presName="parTxOnlySpace" presStyleCnt="0"/>
      <dgm:spPr/>
    </dgm:pt>
    <dgm:pt modelId="{EC85C7E6-4FB3-4CDA-9E59-FA597F331142}" type="pres">
      <dgm:prSet presAssocID="{3EBB915F-054F-48A5-A775-752364255559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87CCBD9A-7241-4A97-A5F0-921572878140}" type="pres">
      <dgm:prSet presAssocID="{D41F2766-3D0F-4E0F-ABCC-55C323C41EE0}" presName="parTxOnlySpace" presStyleCnt="0"/>
      <dgm:spPr/>
    </dgm:pt>
    <dgm:pt modelId="{E5B263A5-3F02-4D7E-A2FB-F3CDA9E37F6E}" type="pres">
      <dgm:prSet presAssocID="{1078D06D-2B31-4629-BB7C-01CCCD42475B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03374DC3-DB73-476D-9A04-6815E9E58A6E}" type="pres">
      <dgm:prSet presAssocID="{817140FD-269A-4E67-B09A-A108968E254E}" presName="parTxOnlySpace" presStyleCnt="0"/>
      <dgm:spPr/>
    </dgm:pt>
    <dgm:pt modelId="{4A9B0644-1915-4B1E-B9DF-14F026451F47}" type="pres">
      <dgm:prSet presAssocID="{5764B412-64F8-410A-B897-E8532F0AC2A3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14EEAAA7-0B6C-4753-90A6-FCF57CC85385}" type="pres">
      <dgm:prSet presAssocID="{1B29119A-EA3D-4905-B5A7-96FF0AA60E66}" presName="parTxOnlySpace" presStyleCnt="0"/>
      <dgm:spPr/>
    </dgm:pt>
    <dgm:pt modelId="{4423B2A0-0CF5-4F1C-B9C0-CD166C807E61}" type="pres">
      <dgm:prSet presAssocID="{6017F474-866C-4304-BF47-5C90BB79D65B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7E974AD2-5343-44FB-AF29-AE4748E68E6A}" type="pres">
      <dgm:prSet presAssocID="{A2950FB8-94A6-441A-AC84-745999B52E4D}" presName="parTxOnlySpace" presStyleCnt="0"/>
      <dgm:spPr/>
    </dgm:pt>
    <dgm:pt modelId="{1849201E-F4FF-4E0E-8EAA-3EE5BD2CA174}" type="pres">
      <dgm:prSet presAssocID="{D515B5FF-2427-49A3-9260-C07947F64873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12BE0431-1727-4036-B5F4-B192A6459A6E}" type="pres">
      <dgm:prSet presAssocID="{12DA3DEF-B4B1-4EBC-84FB-50BC21978777}" presName="parTxOnlySpace" presStyleCnt="0"/>
      <dgm:spPr/>
    </dgm:pt>
    <dgm:pt modelId="{145346D7-4461-44AF-A92F-30D61AA56B52}" type="pres">
      <dgm:prSet presAssocID="{5AF80F17-DA22-421B-B8F4-9EBC55920B6F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E3F5D891-D92F-42B6-999E-9FCE0357BAFA}" type="pres">
      <dgm:prSet presAssocID="{D96069C6-0B21-4119-8928-4DAC391218C4}" presName="parTxOnlySpace" presStyleCnt="0"/>
      <dgm:spPr/>
    </dgm:pt>
    <dgm:pt modelId="{83B3F912-B0A6-4891-9441-19049057DD5D}" type="pres">
      <dgm:prSet presAssocID="{F00D422A-2ECD-47CB-BFE5-B80A8C6CA9EB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8EF57F0B-7673-4731-A8D9-2ABBDADEFD78}" srcId="{453649F8-70FF-437A-A31B-1133B751C7F6}" destId="{1078D06D-2B31-4629-BB7C-01CCCD42475B}" srcOrd="3" destOrd="0" parTransId="{ADC1503D-607F-4AE3-864A-814BEF5B70FA}" sibTransId="{817140FD-269A-4E67-B09A-A108968E254E}"/>
    <dgm:cxn modelId="{A0CBA412-DEA9-4C4B-AF06-016793DA31B6}" type="presOf" srcId="{D515B5FF-2427-49A3-9260-C07947F64873}" destId="{1849201E-F4FF-4E0E-8EAA-3EE5BD2CA174}" srcOrd="0" destOrd="0" presId="urn:microsoft.com/office/officeart/2005/8/layout/chevron1"/>
    <dgm:cxn modelId="{ADECD01F-9ADF-4420-B4D1-3F881E72E535}" type="presOf" srcId="{F00D422A-2ECD-47CB-BFE5-B80A8C6CA9EB}" destId="{83B3F912-B0A6-4891-9441-19049057DD5D}" srcOrd="0" destOrd="0" presId="urn:microsoft.com/office/officeart/2005/8/layout/chevron1"/>
    <dgm:cxn modelId="{DE84C023-7108-499D-A904-ADF580100D7C}" type="presOf" srcId="{9EF36500-1BBF-4E07-BFFA-5756C3503402}" destId="{F69973AA-545C-455C-B680-51E6245FABD2}" srcOrd="0" destOrd="0" presId="urn:microsoft.com/office/officeart/2005/8/layout/chevron1"/>
    <dgm:cxn modelId="{3E96EC32-29F6-4BBE-B908-F39695FA6E49}" type="presOf" srcId="{6CF7441E-DCF7-4826-A289-C82C5C7E5380}" destId="{B8446AC4-FA4D-49DA-8E8F-61FE26DD1D53}" srcOrd="0" destOrd="0" presId="urn:microsoft.com/office/officeart/2005/8/layout/chevron1"/>
    <dgm:cxn modelId="{8B15525E-AAD8-483E-B624-A2D9AA61EF35}" type="presOf" srcId="{3EBB915F-054F-48A5-A775-752364255559}" destId="{EC85C7E6-4FB3-4CDA-9E59-FA597F331142}" srcOrd="0" destOrd="0" presId="urn:microsoft.com/office/officeart/2005/8/layout/chevron1"/>
    <dgm:cxn modelId="{4B6D924D-F088-427E-975D-3BEF622C3ED7}" srcId="{453649F8-70FF-437A-A31B-1133B751C7F6}" destId="{5764B412-64F8-410A-B897-E8532F0AC2A3}" srcOrd="4" destOrd="0" parTransId="{69BF506F-DEC4-4A07-A4CB-78F5ED28A981}" sibTransId="{1B29119A-EA3D-4905-B5A7-96FF0AA60E66}"/>
    <dgm:cxn modelId="{DEE9E352-771C-4E1D-9065-E2BA3296B537}" srcId="{453649F8-70FF-437A-A31B-1133B751C7F6}" destId="{D515B5FF-2427-49A3-9260-C07947F64873}" srcOrd="6" destOrd="0" parTransId="{A16D45F6-4EE8-4C33-81B1-9BC075AE3911}" sibTransId="{12DA3DEF-B4B1-4EBC-84FB-50BC21978777}"/>
    <dgm:cxn modelId="{D6B79A77-2F5B-4479-9E40-FB8C62B0C939}" srcId="{453649F8-70FF-437A-A31B-1133B751C7F6}" destId="{9EF36500-1BBF-4E07-BFFA-5756C3503402}" srcOrd="0" destOrd="0" parTransId="{A2BB10FA-C9C4-4DBA-909D-52C0F0841CC8}" sibTransId="{6C8C7D62-8297-4C50-BFC4-0602543EF02D}"/>
    <dgm:cxn modelId="{067FD479-4ECA-4418-9BD0-05D9A91A606B}" type="presOf" srcId="{5764B412-64F8-410A-B897-E8532F0AC2A3}" destId="{4A9B0644-1915-4B1E-B9DF-14F026451F47}" srcOrd="0" destOrd="0" presId="urn:microsoft.com/office/officeart/2005/8/layout/chevron1"/>
    <dgm:cxn modelId="{C14CF287-2BEE-41C9-9975-31D410E0BD73}" type="presOf" srcId="{6017F474-866C-4304-BF47-5C90BB79D65B}" destId="{4423B2A0-0CF5-4F1C-B9C0-CD166C807E61}" srcOrd="0" destOrd="0" presId="urn:microsoft.com/office/officeart/2005/8/layout/chevron1"/>
    <dgm:cxn modelId="{44D99D8B-1542-4D56-B488-3F4F21001893}" type="presOf" srcId="{5AF80F17-DA22-421B-B8F4-9EBC55920B6F}" destId="{145346D7-4461-44AF-A92F-30D61AA56B52}" srcOrd="0" destOrd="0" presId="urn:microsoft.com/office/officeart/2005/8/layout/chevron1"/>
    <dgm:cxn modelId="{5708C097-9744-4DF5-8B3F-2BF7C2C0D7B6}" srcId="{453649F8-70FF-437A-A31B-1133B751C7F6}" destId="{5AF80F17-DA22-421B-B8F4-9EBC55920B6F}" srcOrd="7" destOrd="0" parTransId="{97992EBF-E99C-4A30-BBA8-EEB27192E3CA}" sibTransId="{D96069C6-0B21-4119-8928-4DAC391218C4}"/>
    <dgm:cxn modelId="{2E26B9A8-9136-4657-8D61-ACA78EE802EB}" type="presOf" srcId="{453649F8-70FF-437A-A31B-1133B751C7F6}" destId="{367C9DB1-97E8-49FC-9885-BD58C732E9D1}" srcOrd="0" destOrd="0" presId="urn:microsoft.com/office/officeart/2005/8/layout/chevron1"/>
    <dgm:cxn modelId="{9CE0FFC8-C625-4133-9244-3533512A2DB5}" srcId="{453649F8-70FF-437A-A31B-1133B751C7F6}" destId="{3EBB915F-054F-48A5-A775-752364255559}" srcOrd="2" destOrd="0" parTransId="{A9CA6487-183E-4E12-8AE2-EDA463AEB568}" sibTransId="{D41F2766-3D0F-4E0F-ABCC-55C323C41EE0}"/>
    <dgm:cxn modelId="{C3D86CCF-4E61-4CAB-815D-F80D2A11414C}" srcId="{453649F8-70FF-437A-A31B-1133B751C7F6}" destId="{6017F474-866C-4304-BF47-5C90BB79D65B}" srcOrd="5" destOrd="0" parTransId="{0DBB82FC-0466-4194-AEE0-7EED3A76A2F7}" sibTransId="{A2950FB8-94A6-441A-AC84-745999B52E4D}"/>
    <dgm:cxn modelId="{32035AD2-B537-4698-A142-1EF0B0B77BBD}" type="presOf" srcId="{1078D06D-2B31-4629-BB7C-01CCCD42475B}" destId="{E5B263A5-3F02-4D7E-A2FB-F3CDA9E37F6E}" srcOrd="0" destOrd="0" presId="urn:microsoft.com/office/officeart/2005/8/layout/chevron1"/>
    <dgm:cxn modelId="{FCA30DE9-9237-44D5-9660-462BDDE98131}" srcId="{453649F8-70FF-437A-A31B-1133B751C7F6}" destId="{F00D422A-2ECD-47CB-BFE5-B80A8C6CA9EB}" srcOrd="8" destOrd="0" parTransId="{A9A1A24E-4112-4611-9D7F-EBF69A10ACEF}" sibTransId="{49AD0DCA-C675-4555-B0DF-CE4924836EFA}"/>
    <dgm:cxn modelId="{119FE8F9-18CE-4DF6-B78C-CF51D10FFCEC}" srcId="{453649F8-70FF-437A-A31B-1133B751C7F6}" destId="{6CF7441E-DCF7-4826-A289-C82C5C7E5380}" srcOrd="1" destOrd="0" parTransId="{B8BB8D11-3D8D-4ECF-ACBD-CEC32E340F79}" sibTransId="{349CEB4C-01B3-46F8-B8F4-64590F3F4E82}"/>
    <dgm:cxn modelId="{862D49A7-61B4-4373-A50C-F2DBF3B0883E}" type="presParOf" srcId="{367C9DB1-97E8-49FC-9885-BD58C732E9D1}" destId="{F69973AA-545C-455C-B680-51E6245FABD2}" srcOrd="0" destOrd="0" presId="urn:microsoft.com/office/officeart/2005/8/layout/chevron1"/>
    <dgm:cxn modelId="{B80B519F-7CFF-4106-A554-D8219C874334}" type="presParOf" srcId="{367C9DB1-97E8-49FC-9885-BD58C732E9D1}" destId="{6AEA6496-1D86-46C0-9681-38346F14F766}" srcOrd="1" destOrd="0" presId="urn:microsoft.com/office/officeart/2005/8/layout/chevron1"/>
    <dgm:cxn modelId="{8EF00BB4-163D-46BA-8580-F57455AF2BB9}" type="presParOf" srcId="{367C9DB1-97E8-49FC-9885-BD58C732E9D1}" destId="{B8446AC4-FA4D-49DA-8E8F-61FE26DD1D53}" srcOrd="2" destOrd="0" presId="urn:microsoft.com/office/officeart/2005/8/layout/chevron1"/>
    <dgm:cxn modelId="{7D93D1FB-DCE3-4E8C-A2B5-815227EF275D}" type="presParOf" srcId="{367C9DB1-97E8-49FC-9885-BD58C732E9D1}" destId="{54A993CE-2B70-4693-8AC3-E99547508FC0}" srcOrd="3" destOrd="0" presId="urn:microsoft.com/office/officeart/2005/8/layout/chevron1"/>
    <dgm:cxn modelId="{126E7FF7-CDE0-4795-B6CC-F86C490459C9}" type="presParOf" srcId="{367C9DB1-97E8-49FC-9885-BD58C732E9D1}" destId="{EC85C7E6-4FB3-4CDA-9E59-FA597F331142}" srcOrd="4" destOrd="0" presId="urn:microsoft.com/office/officeart/2005/8/layout/chevron1"/>
    <dgm:cxn modelId="{8F9A1E8F-7715-489F-8786-893428089A8B}" type="presParOf" srcId="{367C9DB1-97E8-49FC-9885-BD58C732E9D1}" destId="{87CCBD9A-7241-4A97-A5F0-921572878140}" srcOrd="5" destOrd="0" presId="urn:microsoft.com/office/officeart/2005/8/layout/chevron1"/>
    <dgm:cxn modelId="{ED20CAF8-DF1D-4360-B36E-A4F59EAFD561}" type="presParOf" srcId="{367C9DB1-97E8-49FC-9885-BD58C732E9D1}" destId="{E5B263A5-3F02-4D7E-A2FB-F3CDA9E37F6E}" srcOrd="6" destOrd="0" presId="urn:microsoft.com/office/officeart/2005/8/layout/chevron1"/>
    <dgm:cxn modelId="{7FA82055-66A4-462D-A4FB-91CD8F64F98B}" type="presParOf" srcId="{367C9DB1-97E8-49FC-9885-BD58C732E9D1}" destId="{03374DC3-DB73-476D-9A04-6815E9E58A6E}" srcOrd="7" destOrd="0" presId="urn:microsoft.com/office/officeart/2005/8/layout/chevron1"/>
    <dgm:cxn modelId="{DE7890DD-F2D8-4681-92A3-C866B2550786}" type="presParOf" srcId="{367C9DB1-97E8-49FC-9885-BD58C732E9D1}" destId="{4A9B0644-1915-4B1E-B9DF-14F026451F47}" srcOrd="8" destOrd="0" presId="urn:microsoft.com/office/officeart/2005/8/layout/chevron1"/>
    <dgm:cxn modelId="{6CE8254C-99EC-4DFD-9BDF-90A4816294C1}" type="presParOf" srcId="{367C9DB1-97E8-49FC-9885-BD58C732E9D1}" destId="{14EEAAA7-0B6C-4753-90A6-FCF57CC85385}" srcOrd="9" destOrd="0" presId="urn:microsoft.com/office/officeart/2005/8/layout/chevron1"/>
    <dgm:cxn modelId="{B46B87E5-CCBF-4A15-AF7D-9D1B1251D4BB}" type="presParOf" srcId="{367C9DB1-97E8-49FC-9885-BD58C732E9D1}" destId="{4423B2A0-0CF5-4F1C-B9C0-CD166C807E61}" srcOrd="10" destOrd="0" presId="urn:microsoft.com/office/officeart/2005/8/layout/chevron1"/>
    <dgm:cxn modelId="{14B7AD7D-71A2-4174-8678-7A052FCD7E55}" type="presParOf" srcId="{367C9DB1-97E8-49FC-9885-BD58C732E9D1}" destId="{7E974AD2-5343-44FB-AF29-AE4748E68E6A}" srcOrd="11" destOrd="0" presId="urn:microsoft.com/office/officeart/2005/8/layout/chevron1"/>
    <dgm:cxn modelId="{177C6A1A-2A80-47C0-B444-F22F3FCAF946}" type="presParOf" srcId="{367C9DB1-97E8-49FC-9885-BD58C732E9D1}" destId="{1849201E-F4FF-4E0E-8EAA-3EE5BD2CA174}" srcOrd="12" destOrd="0" presId="urn:microsoft.com/office/officeart/2005/8/layout/chevron1"/>
    <dgm:cxn modelId="{30171057-52A2-41E0-8457-4FA7C2F6B04E}" type="presParOf" srcId="{367C9DB1-97E8-49FC-9885-BD58C732E9D1}" destId="{12BE0431-1727-4036-B5F4-B192A6459A6E}" srcOrd="13" destOrd="0" presId="urn:microsoft.com/office/officeart/2005/8/layout/chevron1"/>
    <dgm:cxn modelId="{C270084A-022A-48A3-A36F-5041E4F86583}" type="presParOf" srcId="{367C9DB1-97E8-49FC-9885-BD58C732E9D1}" destId="{145346D7-4461-44AF-A92F-30D61AA56B52}" srcOrd="14" destOrd="0" presId="urn:microsoft.com/office/officeart/2005/8/layout/chevron1"/>
    <dgm:cxn modelId="{E5C8C704-0EBB-43CD-87E6-DF53B07A2682}" type="presParOf" srcId="{367C9DB1-97E8-49FC-9885-BD58C732E9D1}" destId="{E3F5D891-D92F-42B6-999E-9FCE0357BAFA}" srcOrd="15" destOrd="0" presId="urn:microsoft.com/office/officeart/2005/8/layout/chevron1"/>
    <dgm:cxn modelId="{CAB61D84-823B-48C7-BFCB-1E890BE6DBC8}" type="presParOf" srcId="{367C9DB1-97E8-49FC-9885-BD58C732E9D1}" destId="{83B3F912-B0A6-4891-9441-19049057DD5D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53649F8-70FF-437A-A31B-1133B751C7F6}" type="doc">
      <dgm:prSet loTypeId="urn:microsoft.com/office/officeart/2005/8/layout/chevron1" loCatId="process" qsTypeId="urn:microsoft.com/office/officeart/2005/8/quickstyle/simple1" qsCatId="simple" csTypeId="urn:microsoft.com/office/officeart/2005/8/colors/accent3_1" csCatId="accent3" phldr="1"/>
      <dgm:spPr/>
    </dgm:pt>
    <dgm:pt modelId="{9EF36500-1BBF-4E07-BFFA-5756C3503402}">
      <dgm:prSet phldrT="[Text]"/>
      <dgm:spPr/>
      <dgm:t>
        <a:bodyPr/>
        <a:lstStyle/>
        <a:p>
          <a:r>
            <a:rPr lang="de-DE" dirty="0"/>
            <a:t>1</a:t>
          </a:r>
        </a:p>
      </dgm:t>
    </dgm:pt>
    <dgm:pt modelId="{A2BB10FA-C9C4-4DBA-909D-52C0F0841CC8}" type="parTrans" cxnId="{D6B79A77-2F5B-4479-9E40-FB8C62B0C939}">
      <dgm:prSet/>
      <dgm:spPr/>
      <dgm:t>
        <a:bodyPr/>
        <a:lstStyle/>
        <a:p>
          <a:endParaRPr lang="de-DE"/>
        </a:p>
      </dgm:t>
    </dgm:pt>
    <dgm:pt modelId="{6C8C7D62-8297-4C50-BFC4-0602543EF02D}" type="sibTrans" cxnId="{D6B79A77-2F5B-4479-9E40-FB8C62B0C939}">
      <dgm:prSet/>
      <dgm:spPr/>
      <dgm:t>
        <a:bodyPr/>
        <a:lstStyle/>
        <a:p>
          <a:endParaRPr lang="de-DE"/>
        </a:p>
      </dgm:t>
    </dgm:pt>
    <dgm:pt modelId="{1138B8E5-BE26-48D1-8E48-6D105DF7D8F0}">
      <dgm:prSet phldrT="[Text]"/>
      <dgm:spPr/>
      <dgm:t>
        <a:bodyPr/>
        <a:lstStyle/>
        <a:p>
          <a:r>
            <a:rPr lang="de-DE" dirty="0"/>
            <a:t>2</a:t>
          </a:r>
        </a:p>
      </dgm:t>
    </dgm:pt>
    <dgm:pt modelId="{33BB2BE9-436E-4D1C-9DD9-F4F6BBC83D2C}" type="parTrans" cxnId="{A979C2D4-2F1B-492F-B0BF-736214FC490C}">
      <dgm:prSet/>
      <dgm:spPr/>
      <dgm:t>
        <a:bodyPr/>
        <a:lstStyle/>
        <a:p>
          <a:endParaRPr lang="de-DE"/>
        </a:p>
      </dgm:t>
    </dgm:pt>
    <dgm:pt modelId="{25F963C0-A736-4FE8-856C-15E60D5825F4}" type="sibTrans" cxnId="{A979C2D4-2F1B-492F-B0BF-736214FC490C}">
      <dgm:prSet/>
      <dgm:spPr/>
      <dgm:t>
        <a:bodyPr/>
        <a:lstStyle/>
        <a:p>
          <a:endParaRPr lang="de-DE"/>
        </a:p>
      </dgm:t>
    </dgm:pt>
    <dgm:pt modelId="{8713565B-B0FF-4353-AEEF-C992BBFF895A}">
      <dgm:prSet phldrT="[Text]"/>
      <dgm:spPr/>
      <dgm:t>
        <a:bodyPr/>
        <a:lstStyle/>
        <a:p>
          <a:r>
            <a:rPr lang="de-DE" dirty="0"/>
            <a:t>2</a:t>
          </a:r>
        </a:p>
      </dgm:t>
    </dgm:pt>
    <dgm:pt modelId="{970315E2-58EC-4928-A9FE-2FCAC6F43227}" type="parTrans" cxnId="{3D90D26D-A259-49D9-A9CB-DF3BAF7A3441}">
      <dgm:prSet/>
      <dgm:spPr/>
      <dgm:t>
        <a:bodyPr/>
        <a:lstStyle/>
        <a:p>
          <a:endParaRPr lang="de-DE"/>
        </a:p>
      </dgm:t>
    </dgm:pt>
    <dgm:pt modelId="{611E6FB6-0DB8-44A0-B6CD-FB6302B92CB7}" type="sibTrans" cxnId="{3D90D26D-A259-49D9-A9CB-DF3BAF7A3441}">
      <dgm:prSet/>
      <dgm:spPr/>
      <dgm:t>
        <a:bodyPr/>
        <a:lstStyle/>
        <a:p>
          <a:endParaRPr lang="de-DE"/>
        </a:p>
      </dgm:t>
    </dgm:pt>
    <dgm:pt modelId="{80DA4B22-521A-4A4E-AA0A-B0C6285FC760}">
      <dgm:prSet phldrT="[Text]"/>
      <dgm:spPr/>
      <dgm:t>
        <a:bodyPr/>
        <a:lstStyle/>
        <a:p>
          <a:r>
            <a:rPr lang="de-DE" dirty="0"/>
            <a:t>3</a:t>
          </a:r>
        </a:p>
      </dgm:t>
    </dgm:pt>
    <dgm:pt modelId="{C43B5939-D33E-48F6-AF10-C363F19D41FF}" type="parTrans" cxnId="{1E67AFDC-E823-4568-B9C8-E00ABB402DE5}">
      <dgm:prSet/>
      <dgm:spPr/>
      <dgm:t>
        <a:bodyPr/>
        <a:lstStyle/>
        <a:p>
          <a:endParaRPr lang="de-DE"/>
        </a:p>
      </dgm:t>
    </dgm:pt>
    <dgm:pt modelId="{5EB8DAD9-C0B0-41D4-9635-CE459DF2C949}" type="sibTrans" cxnId="{1E67AFDC-E823-4568-B9C8-E00ABB402DE5}">
      <dgm:prSet/>
      <dgm:spPr/>
      <dgm:t>
        <a:bodyPr/>
        <a:lstStyle/>
        <a:p>
          <a:endParaRPr lang="de-DE"/>
        </a:p>
      </dgm:t>
    </dgm:pt>
    <dgm:pt modelId="{211E69C9-9EF0-4015-AA3F-991EB882C89A}">
      <dgm:prSet phldrT="[Text]"/>
      <dgm:spPr/>
      <dgm:t>
        <a:bodyPr/>
        <a:lstStyle/>
        <a:p>
          <a:r>
            <a:rPr lang="de-DE" dirty="0"/>
            <a:t>4</a:t>
          </a:r>
        </a:p>
      </dgm:t>
    </dgm:pt>
    <dgm:pt modelId="{B9032736-815D-4B8F-B134-6C8B27862F03}" type="parTrans" cxnId="{73839C78-E5D3-4AF8-BEE2-B8852B1FAB5C}">
      <dgm:prSet/>
      <dgm:spPr/>
      <dgm:t>
        <a:bodyPr/>
        <a:lstStyle/>
        <a:p>
          <a:endParaRPr lang="de-DE"/>
        </a:p>
      </dgm:t>
    </dgm:pt>
    <dgm:pt modelId="{6306542B-F458-4095-B1D9-33978A756C14}" type="sibTrans" cxnId="{73839C78-E5D3-4AF8-BEE2-B8852B1FAB5C}">
      <dgm:prSet/>
      <dgm:spPr/>
      <dgm:t>
        <a:bodyPr/>
        <a:lstStyle/>
        <a:p>
          <a:endParaRPr lang="de-DE"/>
        </a:p>
      </dgm:t>
    </dgm:pt>
    <dgm:pt modelId="{F5564907-7EAA-41F5-BC76-C1AD41E3120E}">
      <dgm:prSet phldrT="[Text]"/>
      <dgm:spPr/>
      <dgm:t>
        <a:bodyPr/>
        <a:lstStyle/>
        <a:p>
          <a:r>
            <a:rPr lang="de-DE" dirty="0"/>
            <a:t>4</a:t>
          </a:r>
        </a:p>
      </dgm:t>
    </dgm:pt>
    <dgm:pt modelId="{47DE9712-9251-48E2-A39F-36A4C43C8D9D}" type="parTrans" cxnId="{A74E7970-9186-4012-A503-25E39ABDAA71}">
      <dgm:prSet/>
      <dgm:spPr/>
      <dgm:t>
        <a:bodyPr/>
        <a:lstStyle/>
        <a:p>
          <a:endParaRPr lang="de-DE"/>
        </a:p>
      </dgm:t>
    </dgm:pt>
    <dgm:pt modelId="{EBC98C6B-B8A3-482E-BD98-39182EE26A1E}" type="sibTrans" cxnId="{A74E7970-9186-4012-A503-25E39ABDAA71}">
      <dgm:prSet/>
      <dgm:spPr/>
      <dgm:t>
        <a:bodyPr/>
        <a:lstStyle/>
        <a:p>
          <a:endParaRPr lang="de-DE"/>
        </a:p>
      </dgm:t>
    </dgm:pt>
    <dgm:pt modelId="{7E95F375-361F-4EB5-8DE4-5CDE7F844EB3}">
      <dgm:prSet phldrT="[Text]"/>
      <dgm:spPr/>
      <dgm:t>
        <a:bodyPr/>
        <a:lstStyle/>
        <a:p>
          <a:r>
            <a:rPr lang="de-DE" dirty="0"/>
            <a:t>4</a:t>
          </a:r>
        </a:p>
      </dgm:t>
    </dgm:pt>
    <dgm:pt modelId="{0F710DEA-8128-497E-979E-6F3BC4E9C43B}" type="parTrans" cxnId="{02595C13-F0EA-4D17-A3BD-FA3636FC06CC}">
      <dgm:prSet/>
      <dgm:spPr/>
      <dgm:t>
        <a:bodyPr/>
        <a:lstStyle/>
        <a:p>
          <a:endParaRPr lang="de-DE"/>
        </a:p>
      </dgm:t>
    </dgm:pt>
    <dgm:pt modelId="{857A297A-A0D4-4479-A46B-FFC8EB9564A9}" type="sibTrans" cxnId="{02595C13-F0EA-4D17-A3BD-FA3636FC06CC}">
      <dgm:prSet/>
      <dgm:spPr/>
      <dgm:t>
        <a:bodyPr/>
        <a:lstStyle/>
        <a:p>
          <a:endParaRPr lang="de-DE"/>
        </a:p>
      </dgm:t>
    </dgm:pt>
    <dgm:pt modelId="{0EBE6450-D82C-49D6-BC57-774795C4BF61}">
      <dgm:prSet phldrT="[Text]"/>
      <dgm:spPr/>
      <dgm:t>
        <a:bodyPr/>
        <a:lstStyle/>
        <a:p>
          <a:r>
            <a:rPr lang="de-DE" dirty="0"/>
            <a:t>5</a:t>
          </a:r>
        </a:p>
      </dgm:t>
    </dgm:pt>
    <dgm:pt modelId="{84A7E299-14DB-444B-974B-35A576DF681B}" type="parTrans" cxnId="{20AD3CE1-A8E3-4E34-B543-47096DC94263}">
      <dgm:prSet/>
      <dgm:spPr/>
      <dgm:t>
        <a:bodyPr/>
        <a:lstStyle/>
        <a:p>
          <a:endParaRPr lang="de-DE"/>
        </a:p>
      </dgm:t>
    </dgm:pt>
    <dgm:pt modelId="{C6BC42E9-5EC2-4DB9-AF86-7DD1271A7DCE}" type="sibTrans" cxnId="{20AD3CE1-A8E3-4E34-B543-47096DC94263}">
      <dgm:prSet/>
      <dgm:spPr/>
      <dgm:t>
        <a:bodyPr/>
        <a:lstStyle/>
        <a:p>
          <a:endParaRPr lang="de-DE"/>
        </a:p>
      </dgm:t>
    </dgm:pt>
    <dgm:pt modelId="{69759F2E-D0B5-40AA-A9BF-40E7E5B3763A}">
      <dgm:prSet phldrT="[Text]"/>
      <dgm:spPr/>
      <dgm:t>
        <a:bodyPr/>
        <a:lstStyle/>
        <a:p>
          <a:r>
            <a:rPr lang="de-DE" dirty="0"/>
            <a:t>6</a:t>
          </a:r>
        </a:p>
      </dgm:t>
    </dgm:pt>
    <dgm:pt modelId="{A4C2DFA8-E728-4D39-931D-3CC3FAC4990B}" type="parTrans" cxnId="{EAF1953A-D74C-4C7D-93CE-A27DAD027E46}">
      <dgm:prSet/>
      <dgm:spPr/>
      <dgm:t>
        <a:bodyPr/>
        <a:lstStyle/>
        <a:p>
          <a:endParaRPr lang="de-DE"/>
        </a:p>
      </dgm:t>
    </dgm:pt>
    <dgm:pt modelId="{F1FA6AB0-A0A4-4CFE-BD4C-4AA4D4E4F414}" type="sibTrans" cxnId="{EAF1953A-D74C-4C7D-93CE-A27DAD027E46}">
      <dgm:prSet/>
      <dgm:spPr/>
      <dgm:t>
        <a:bodyPr/>
        <a:lstStyle/>
        <a:p>
          <a:endParaRPr lang="de-DE"/>
        </a:p>
      </dgm:t>
    </dgm:pt>
    <dgm:pt modelId="{367C9DB1-97E8-49FC-9885-BD58C732E9D1}" type="pres">
      <dgm:prSet presAssocID="{453649F8-70FF-437A-A31B-1133B751C7F6}" presName="Name0" presStyleCnt="0">
        <dgm:presLayoutVars>
          <dgm:dir/>
          <dgm:animLvl val="lvl"/>
          <dgm:resizeHandles val="exact"/>
        </dgm:presLayoutVars>
      </dgm:prSet>
      <dgm:spPr/>
    </dgm:pt>
    <dgm:pt modelId="{F69973AA-545C-455C-B680-51E6245FABD2}" type="pres">
      <dgm:prSet presAssocID="{9EF36500-1BBF-4E07-BFFA-5756C3503402}" presName="parTxOnly" presStyleLbl="node1" presStyleIdx="0" presStyleCnt="9" custLinFactNeighborX="-12510">
        <dgm:presLayoutVars>
          <dgm:chMax val="0"/>
          <dgm:chPref val="0"/>
          <dgm:bulletEnabled val="1"/>
        </dgm:presLayoutVars>
      </dgm:prSet>
      <dgm:spPr/>
    </dgm:pt>
    <dgm:pt modelId="{C37A4F34-C650-4F37-9FC5-F3F80D61773B}" type="pres">
      <dgm:prSet presAssocID="{6C8C7D62-8297-4C50-BFC4-0602543EF02D}" presName="parTxOnlySpace" presStyleCnt="0"/>
      <dgm:spPr/>
    </dgm:pt>
    <dgm:pt modelId="{78302DA4-7E71-4A9B-9106-9DEB163BD8A8}" type="pres">
      <dgm:prSet presAssocID="{1138B8E5-BE26-48D1-8E48-6D105DF7D8F0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2738EA80-A352-43CD-BAC6-E4228D7EB54F}" type="pres">
      <dgm:prSet presAssocID="{25F963C0-A736-4FE8-856C-15E60D5825F4}" presName="parTxOnlySpace" presStyleCnt="0"/>
      <dgm:spPr/>
    </dgm:pt>
    <dgm:pt modelId="{23C2076F-636F-4356-ADC2-05C82BF7E37A}" type="pres">
      <dgm:prSet presAssocID="{8713565B-B0FF-4353-AEEF-C992BBFF895A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3BB49108-BE2D-4F81-B6C5-967AD990E047}" type="pres">
      <dgm:prSet presAssocID="{611E6FB6-0DB8-44A0-B6CD-FB6302B92CB7}" presName="parTxOnlySpace" presStyleCnt="0"/>
      <dgm:spPr/>
    </dgm:pt>
    <dgm:pt modelId="{569B713C-9EA4-4DB9-A6C4-6AD5737B59D9}" type="pres">
      <dgm:prSet presAssocID="{80DA4B22-521A-4A4E-AA0A-B0C6285FC760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E558B445-61DD-4331-9EA1-7EA37DBCA80D}" type="pres">
      <dgm:prSet presAssocID="{5EB8DAD9-C0B0-41D4-9635-CE459DF2C949}" presName="parTxOnlySpace" presStyleCnt="0"/>
      <dgm:spPr/>
    </dgm:pt>
    <dgm:pt modelId="{5CABADD6-FCED-49E9-85F0-EC8ACA9EEA96}" type="pres">
      <dgm:prSet presAssocID="{211E69C9-9EF0-4015-AA3F-991EB882C89A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00C15CA1-0F8E-49ED-977D-CA0F6CB90C1D}" type="pres">
      <dgm:prSet presAssocID="{6306542B-F458-4095-B1D9-33978A756C14}" presName="parTxOnlySpace" presStyleCnt="0"/>
      <dgm:spPr/>
    </dgm:pt>
    <dgm:pt modelId="{AFBA4435-70DC-4E34-8399-FE8C18D13F82}" type="pres">
      <dgm:prSet presAssocID="{F5564907-7EAA-41F5-BC76-C1AD41E3120E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995724D0-A444-4209-939C-514AEFA32AE4}" type="pres">
      <dgm:prSet presAssocID="{EBC98C6B-B8A3-482E-BD98-39182EE26A1E}" presName="parTxOnlySpace" presStyleCnt="0"/>
      <dgm:spPr/>
    </dgm:pt>
    <dgm:pt modelId="{2F6269ED-9D92-487A-952F-09C0A8BB4A0B}" type="pres">
      <dgm:prSet presAssocID="{7E95F375-361F-4EB5-8DE4-5CDE7F844EB3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EF162DC0-2551-4F08-B66A-FF767311D19C}" type="pres">
      <dgm:prSet presAssocID="{857A297A-A0D4-4479-A46B-FFC8EB9564A9}" presName="parTxOnlySpace" presStyleCnt="0"/>
      <dgm:spPr/>
    </dgm:pt>
    <dgm:pt modelId="{4B27463B-0F9C-46AC-B6A1-882EDA9CFEC2}" type="pres">
      <dgm:prSet presAssocID="{0EBE6450-D82C-49D6-BC57-774795C4BF61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0BB7DF21-B306-4174-817E-9B47C549A131}" type="pres">
      <dgm:prSet presAssocID="{C6BC42E9-5EC2-4DB9-AF86-7DD1271A7DCE}" presName="parTxOnlySpace" presStyleCnt="0"/>
      <dgm:spPr/>
    </dgm:pt>
    <dgm:pt modelId="{855E53D7-DFDA-44D9-A6FB-0F48C16066CD}" type="pres">
      <dgm:prSet presAssocID="{69759F2E-D0B5-40AA-A9BF-40E7E5B3763A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097AFB07-FCEA-4813-87AC-C42ADBEFBC14}" type="presOf" srcId="{1138B8E5-BE26-48D1-8E48-6D105DF7D8F0}" destId="{78302DA4-7E71-4A9B-9106-9DEB163BD8A8}" srcOrd="0" destOrd="0" presId="urn:microsoft.com/office/officeart/2005/8/layout/chevron1"/>
    <dgm:cxn modelId="{02595C13-F0EA-4D17-A3BD-FA3636FC06CC}" srcId="{453649F8-70FF-437A-A31B-1133B751C7F6}" destId="{7E95F375-361F-4EB5-8DE4-5CDE7F844EB3}" srcOrd="6" destOrd="0" parTransId="{0F710DEA-8128-497E-979E-6F3BC4E9C43B}" sibTransId="{857A297A-A0D4-4479-A46B-FFC8EB9564A9}"/>
    <dgm:cxn modelId="{DE84C023-7108-499D-A904-ADF580100D7C}" type="presOf" srcId="{9EF36500-1BBF-4E07-BFFA-5756C3503402}" destId="{F69973AA-545C-455C-B680-51E6245FABD2}" srcOrd="0" destOrd="0" presId="urn:microsoft.com/office/officeart/2005/8/layout/chevron1"/>
    <dgm:cxn modelId="{0D3BC826-6582-4356-84B6-D02DE17D328C}" type="presOf" srcId="{7E95F375-361F-4EB5-8DE4-5CDE7F844EB3}" destId="{2F6269ED-9D92-487A-952F-09C0A8BB4A0B}" srcOrd="0" destOrd="0" presId="urn:microsoft.com/office/officeart/2005/8/layout/chevron1"/>
    <dgm:cxn modelId="{EAF1953A-D74C-4C7D-93CE-A27DAD027E46}" srcId="{453649F8-70FF-437A-A31B-1133B751C7F6}" destId="{69759F2E-D0B5-40AA-A9BF-40E7E5B3763A}" srcOrd="8" destOrd="0" parTransId="{A4C2DFA8-E728-4D39-931D-3CC3FAC4990B}" sibTransId="{F1FA6AB0-A0A4-4CFE-BD4C-4AA4D4E4F414}"/>
    <dgm:cxn modelId="{3D90D26D-A259-49D9-A9CB-DF3BAF7A3441}" srcId="{453649F8-70FF-437A-A31B-1133B751C7F6}" destId="{8713565B-B0FF-4353-AEEF-C992BBFF895A}" srcOrd="2" destOrd="0" parTransId="{970315E2-58EC-4928-A9FE-2FCAC6F43227}" sibTransId="{611E6FB6-0DB8-44A0-B6CD-FB6302B92CB7}"/>
    <dgm:cxn modelId="{A74E7970-9186-4012-A503-25E39ABDAA71}" srcId="{453649F8-70FF-437A-A31B-1133B751C7F6}" destId="{F5564907-7EAA-41F5-BC76-C1AD41E3120E}" srcOrd="5" destOrd="0" parTransId="{47DE9712-9251-48E2-A39F-36A4C43C8D9D}" sibTransId="{EBC98C6B-B8A3-482E-BD98-39182EE26A1E}"/>
    <dgm:cxn modelId="{D6B79A77-2F5B-4479-9E40-FB8C62B0C939}" srcId="{453649F8-70FF-437A-A31B-1133B751C7F6}" destId="{9EF36500-1BBF-4E07-BFFA-5756C3503402}" srcOrd="0" destOrd="0" parTransId="{A2BB10FA-C9C4-4DBA-909D-52C0F0841CC8}" sibTransId="{6C8C7D62-8297-4C50-BFC4-0602543EF02D}"/>
    <dgm:cxn modelId="{73839C78-E5D3-4AF8-BEE2-B8852B1FAB5C}" srcId="{453649F8-70FF-437A-A31B-1133B751C7F6}" destId="{211E69C9-9EF0-4015-AA3F-991EB882C89A}" srcOrd="4" destOrd="0" parTransId="{B9032736-815D-4B8F-B134-6C8B27862F03}" sibTransId="{6306542B-F458-4095-B1D9-33978A756C14}"/>
    <dgm:cxn modelId="{907018A5-D48B-42B0-8267-DC5206210811}" type="presOf" srcId="{F5564907-7EAA-41F5-BC76-C1AD41E3120E}" destId="{AFBA4435-70DC-4E34-8399-FE8C18D13F82}" srcOrd="0" destOrd="0" presId="urn:microsoft.com/office/officeart/2005/8/layout/chevron1"/>
    <dgm:cxn modelId="{2E26B9A8-9136-4657-8D61-ACA78EE802EB}" type="presOf" srcId="{453649F8-70FF-437A-A31B-1133B751C7F6}" destId="{367C9DB1-97E8-49FC-9885-BD58C732E9D1}" srcOrd="0" destOrd="0" presId="urn:microsoft.com/office/officeart/2005/8/layout/chevron1"/>
    <dgm:cxn modelId="{A979C2D4-2F1B-492F-B0BF-736214FC490C}" srcId="{453649F8-70FF-437A-A31B-1133B751C7F6}" destId="{1138B8E5-BE26-48D1-8E48-6D105DF7D8F0}" srcOrd="1" destOrd="0" parTransId="{33BB2BE9-436E-4D1C-9DD9-F4F6BBC83D2C}" sibTransId="{25F963C0-A736-4FE8-856C-15E60D5825F4}"/>
    <dgm:cxn modelId="{1E67AFDC-E823-4568-B9C8-E00ABB402DE5}" srcId="{453649F8-70FF-437A-A31B-1133B751C7F6}" destId="{80DA4B22-521A-4A4E-AA0A-B0C6285FC760}" srcOrd="3" destOrd="0" parTransId="{C43B5939-D33E-48F6-AF10-C363F19D41FF}" sibTransId="{5EB8DAD9-C0B0-41D4-9635-CE459DF2C949}"/>
    <dgm:cxn modelId="{5B68D0DF-68E8-42E6-8D1B-8DC13CF7E349}" type="presOf" srcId="{69759F2E-D0B5-40AA-A9BF-40E7E5B3763A}" destId="{855E53D7-DFDA-44D9-A6FB-0F48C16066CD}" srcOrd="0" destOrd="0" presId="urn:microsoft.com/office/officeart/2005/8/layout/chevron1"/>
    <dgm:cxn modelId="{C7C717E0-341F-48ED-9C7A-81D430CAE15C}" type="presOf" srcId="{80DA4B22-521A-4A4E-AA0A-B0C6285FC760}" destId="{569B713C-9EA4-4DB9-A6C4-6AD5737B59D9}" srcOrd="0" destOrd="0" presId="urn:microsoft.com/office/officeart/2005/8/layout/chevron1"/>
    <dgm:cxn modelId="{20AD3CE1-A8E3-4E34-B543-47096DC94263}" srcId="{453649F8-70FF-437A-A31B-1133B751C7F6}" destId="{0EBE6450-D82C-49D6-BC57-774795C4BF61}" srcOrd="7" destOrd="0" parTransId="{84A7E299-14DB-444B-974B-35A576DF681B}" sibTransId="{C6BC42E9-5EC2-4DB9-AF86-7DD1271A7DCE}"/>
    <dgm:cxn modelId="{A4FBC1E3-50BD-46FF-A780-993587ADEC17}" type="presOf" srcId="{211E69C9-9EF0-4015-AA3F-991EB882C89A}" destId="{5CABADD6-FCED-49E9-85F0-EC8ACA9EEA96}" srcOrd="0" destOrd="0" presId="urn:microsoft.com/office/officeart/2005/8/layout/chevron1"/>
    <dgm:cxn modelId="{12DBC8E6-218D-4754-8651-306988893AD1}" type="presOf" srcId="{0EBE6450-D82C-49D6-BC57-774795C4BF61}" destId="{4B27463B-0F9C-46AC-B6A1-882EDA9CFEC2}" srcOrd="0" destOrd="0" presId="urn:microsoft.com/office/officeart/2005/8/layout/chevron1"/>
    <dgm:cxn modelId="{A262F3F0-BAC1-43B3-AEE6-3475CA6AAC18}" type="presOf" srcId="{8713565B-B0FF-4353-AEEF-C992BBFF895A}" destId="{23C2076F-636F-4356-ADC2-05C82BF7E37A}" srcOrd="0" destOrd="0" presId="urn:microsoft.com/office/officeart/2005/8/layout/chevron1"/>
    <dgm:cxn modelId="{862D49A7-61B4-4373-A50C-F2DBF3B0883E}" type="presParOf" srcId="{367C9DB1-97E8-49FC-9885-BD58C732E9D1}" destId="{F69973AA-545C-455C-B680-51E6245FABD2}" srcOrd="0" destOrd="0" presId="urn:microsoft.com/office/officeart/2005/8/layout/chevron1"/>
    <dgm:cxn modelId="{80B73A9F-F20E-453C-8C8C-885E29F01D45}" type="presParOf" srcId="{367C9DB1-97E8-49FC-9885-BD58C732E9D1}" destId="{C37A4F34-C650-4F37-9FC5-F3F80D61773B}" srcOrd="1" destOrd="0" presId="urn:microsoft.com/office/officeart/2005/8/layout/chevron1"/>
    <dgm:cxn modelId="{1A3DC5D7-0E56-4705-8387-D95D98B0CF88}" type="presParOf" srcId="{367C9DB1-97E8-49FC-9885-BD58C732E9D1}" destId="{78302DA4-7E71-4A9B-9106-9DEB163BD8A8}" srcOrd="2" destOrd="0" presId="urn:microsoft.com/office/officeart/2005/8/layout/chevron1"/>
    <dgm:cxn modelId="{E2144200-41A1-423F-8085-ABBC39CFC660}" type="presParOf" srcId="{367C9DB1-97E8-49FC-9885-BD58C732E9D1}" destId="{2738EA80-A352-43CD-BAC6-E4228D7EB54F}" srcOrd="3" destOrd="0" presId="urn:microsoft.com/office/officeart/2005/8/layout/chevron1"/>
    <dgm:cxn modelId="{226FC489-B602-4A6C-B96B-9C8263FFA362}" type="presParOf" srcId="{367C9DB1-97E8-49FC-9885-BD58C732E9D1}" destId="{23C2076F-636F-4356-ADC2-05C82BF7E37A}" srcOrd="4" destOrd="0" presId="urn:microsoft.com/office/officeart/2005/8/layout/chevron1"/>
    <dgm:cxn modelId="{D6085724-F78E-4732-9C65-86594E8BB7DD}" type="presParOf" srcId="{367C9DB1-97E8-49FC-9885-BD58C732E9D1}" destId="{3BB49108-BE2D-4F81-B6C5-967AD990E047}" srcOrd="5" destOrd="0" presId="urn:microsoft.com/office/officeart/2005/8/layout/chevron1"/>
    <dgm:cxn modelId="{43023D35-81CB-4089-9565-F8F0B79A7CDA}" type="presParOf" srcId="{367C9DB1-97E8-49FC-9885-BD58C732E9D1}" destId="{569B713C-9EA4-4DB9-A6C4-6AD5737B59D9}" srcOrd="6" destOrd="0" presId="urn:microsoft.com/office/officeart/2005/8/layout/chevron1"/>
    <dgm:cxn modelId="{B8DF6B12-84EE-47A4-83A7-E2601429757E}" type="presParOf" srcId="{367C9DB1-97E8-49FC-9885-BD58C732E9D1}" destId="{E558B445-61DD-4331-9EA1-7EA37DBCA80D}" srcOrd="7" destOrd="0" presId="urn:microsoft.com/office/officeart/2005/8/layout/chevron1"/>
    <dgm:cxn modelId="{10778027-DE3D-4F25-81FB-950192B71512}" type="presParOf" srcId="{367C9DB1-97E8-49FC-9885-BD58C732E9D1}" destId="{5CABADD6-FCED-49E9-85F0-EC8ACA9EEA96}" srcOrd="8" destOrd="0" presId="urn:microsoft.com/office/officeart/2005/8/layout/chevron1"/>
    <dgm:cxn modelId="{7B8E1520-46D6-4840-B9BE-699D556E9250}" type="presParOf" srcId="{367C9DB1-97E8-49FC-9885-BD58C732E9D1}" destId="{00C15CA1-0F8E-49ED-977D-CA0F6CB90C1D}" srcOrd="9" destOrd="0" presId="urn:microsoft.com/office/officeart/2005/8/layout/chevron1"/>
    <dgm:cxn modelId="{4D8E16FA-E732-4691-AD66-E6AA813FC809}" type="presParOf" srcId="{367C9DB1-97E8-49FC-9885-BD58C732E9D1}" destId="{AFBA4435-70DC-4E34-8399-FE8C18D13F82}" srcOrd="10" destOrd="0" presId="urn:microsoft.com/office/officeart/2005/8/layout/chevron1"/>
    <dgm:cxn modelId="{FF077411-F107-4C71-8F2D-B5393E8C9F53}" type="presParOf" srcId="{367C9DB1-97E8-49FC-9885-BD58C732E9D1}" destId="{995724D0-A444-4209-939C-514AEFA32AE4}" srcOrd="11" destOrd="0" presId="urn:microsoft.com/office/officeart/2005/8/layout/chevron1"/>
    <dgm:cxn modelId="{7959929E-C46F-419E-9650-D8FD28771CA5}" type="presParOf" srcId="{367C9DB1-97E8-49FC-9885-BD58C732E9D1}" destId="{2F6269ED-9D92-487A-952F-09C0A8BB4A0B}" srcOrd="12" destOrd="0" presId="urn:microsoft.com/office/officeart/2005/8/layout/chevron1"/>
    <dgm:cxn modelId="{3D82BB51-7206-4718-95EB-54824016466A}" type="presParOf" srcId="{367C9DB1-97E8-49FC-9885-BD58C732E9D1}" destId="{EF162DC0-2551-4F08-B66A-FF767311D19C}" srcOrd="13" destOrd="0" presId="urn:microsoft.com/office/officeart/2005/8/layout/chevron1"/>
    <dgm:cxn modelId="{5A891084-9419-4FCD-9316-26CC2ECDE503}" type="presParOf" srcId="{367C9DB1-97E8-49FC-9885-BD58C732E9D1}" destId="{4B27463B-0F9C-46AC-B6A1-882EDA9CFEC2}" srcOrd="14" destOrd="0" presId="urn:microsoft.com/office/officeart/2005/8/layout/chevron1"/>
    <dgm:cxn modelId="{F86CAA0F-B927-4A4E-BBC8-51B27293A21F}" type="presParOf" srcId="{367C9DB1-97E8-49FC-9885-BD58C732E9D1}" destId="{0BB7DF21-B306-4174-817E-9B47C549A131}" srcOrd="15" destOrd="0" presId="urn:microsoft.com/office/officeart/2005/8/layout/chevron1"/>
    <dgm:cxn modelId="{A37C594F-BB53-4C16-A546-BB607C6E3F04}" type="presParOf" srcId="{367C9DB1-97E8-49FC-9885-BD58C732E9D1}" destId="{855E53D7-DFDA-44D9-A6FB-0F48C16066CD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53649F8-70FF-437A-A31B-1133B751C7F6}" type="doc">
      <dgm:prSet loTypeId="urn:microsoft.com/office/officeart/2005/8/layout/chevron1" loCatId="process" qsTypeId="urn:microsoft.com/office/officeart/2005/8/quickstyle/simple1" qsCatId="simple" csTypeId="urn:microsoft.com/office/officeart/2005/8/colors/accent3_1" csCatId="accent3" phldr="1"/>
      <dgm:spPr/>
    </dgm:pt>
    <dgm:pt modelId="{9EF36500-1BBF-4E07-BFFA-5756C3503402}">
      <dgm:prSet phldrT="[Text]"/>
      <dgm:spPr/>
      <dgm:t>
        <a:bodyPr/>
        <a:lstStyle/>
        <a:p>
          <a:r>
            <a:rPr lang="de-DE" dirty="0"/>
            <a:t>1</a:t>
          </a:r>
        </a:p>
      </dgm:t>
    </dgm:pt>
    <dgm:pt modelId="{A2BB10FA-C9C4-4DBA-909D-52C0F0841CC8}" type="parTrans" cxnId="{D6B79A77-2F5B-4479-9E40-FB8C62B0C939}">
      <dgm:prSet/>
      <dgm:spPr/>
      <dgm:t>
        <a:bodyPr/>
        <a:lstStyle/>
        <a:p>
          <a:endParaRPr lang="de-DE"/>
        </a:p>
      </dgm:t>
    </dgm:pt>
    <dgm:pt modelId="{6C8C7D62-8297-4C50-BFC4-0602543EF02D}" type="sibTrans" cxnId="{D6B79A77-2F5B-4479-9E40-FB8C62B0C939}">
      <dgm:prSet/>
      <dgm:spPr/>
      <dgm:t>
        <a:bodyPr/>
        <a:lstStyle/>
        <a:p>
          <a:endParaRPr lang="de-DE"/>
        </a:p>
      </dgm:t>
    </dgm:pt>
    <dgm:pt modelId="{98F6D059-FEA6-4013-BE6C-D736F4499840}">
      <dgm:prSet phldrT="[Text]"/>
      <dgm:spPr/>
      <dgm:t>
        <a:bodyPr/>
        <a:lstStyle/>
        <a:p>
          <a:r>
            <a:rPr lang="de-DE" dirty="0"/>
            <a:t>2</a:t>
          </a:r>
        </a:p>
      </dgm:t>
    </dgm:pt>
    <dgm:pt modelId="{A8F467A4-1519-4BCC-A1D0-E2E6BCCC2ADB}" type="parTrans" cxnId="{276C147B-83F4-489D-B599-95459BD9115B}">
      <dgm:prSet/>
      <dgm:spPr/>
      <dgm:t>
        <a:bodyPr/>
        <a:lstStyle/>
        <a:p>
          <a:endParaRPr lang="de-DE"/>
        </a:p>
      </dgm:t>
    </dgm:pt>
    <dgm:pt modelId="{9E772FD3-C58E-42D1-B178-AC6A3C274FA9}" type="sibTrans" cxnId="{276C147B-83F4-489D-B599-95459BD9115B}">
      <dgm:prSet/>
      <dgm:spPr/>
      <dgm:t>
        <a:bodyPr/>
        <a:lstStyle/>
        <a:p>
          <a:endParaRPr lang="de-DE"/>
        </a:p>
      </dgm:t>
    </dgm:pt>
    <dgm:pt modelId="{251F815E-D82F-40CF-871E-23B0E0D018C2}">
      <dgm:prSet phldrT="[Text]"/>
      <dgm:spPr/>
      <dgm:t>
        <a:bodyPr/>
        <a:lstStyle/>
        <a:p>
          <a:r>
            <a:rPr lang="de-DE" dirty="0"/>
            <a:t>4</a:t>
          </a:r>
        </a:p>
      </dgm:t>
    </dgm:pt>
    <dgm:pt modelId="{7E0B4F9E-FE5A-4FA3-8EC7-08514218DD0E}" type="parTrans" cxnId="{F78EDCF3-7F3A-4A23-8627-C796BAEE4F00}">
      <dgm:prSet/>
      <dgm:spPr/>
      <dgm:t>
        <a:bodyPr/>
        <a:lstStyle/>
        <a:p>
          <a:endParaRPr lang="de-DE"/>
        </a:p>
      </dgm:t>
    </dgm:pt>
    <dgm:pt modelId="{8679D991-1D3E-444D-A1C0-6C7864E7849A}" type="sibTrans" cxnId="{F78EDCF3-7F3A-4A23-8627-C796BAEE4F00}">
      <dgm:prSet/>
      <dgm:spPr/>
      <dgm:t>
        <a:bodyPr/>
        <a:lstStyle/>
        <a:p>
          <a:endParaRPr lang="de-DE"/>
        </a:p>
      </dgm:t>
    </dgm:pt>
    <dgm:pt modelId="{804B6B15-4DC0-466D-8E10-5248C24F863E}">
      <dgm:prSet phldrT="[Text]"/>
      <dgm:spPr/>
      <dgm:t>
        <a:bodyPr/>
        <a:lstStyle/>
        <a:p>
          <a:r>
            <a:rPr lang="de-DE" dirty="0"/>
            <a:t>5</a:t>
          </a:r>
        </a:p>
      </dgm:t>
    </dgm:pt>
    <dgm:pt modelId="{95F4BD99-2D5B-403D-B509-D69AED8E45C7}" type="parTrans" cxnId="{860352EC-F14F-4B74-93EE-8E94C4025DFC}">
      <dgm:prSet/>
      <dgm:spPr/>
      <dgm:t>
        <a:bodyPr/>
        <a:lstStyle/>
        <a:p>
          <a:endParaRPr lang="de-DE"/>
        </a:p>
      </dgm:t>
    </dgm:pt>
    <dgm:pt modelId="{F60CD859-EE86-4F89-8757-3F0511D91F4A}" type="sibTrans" cxnId="{860352EC-F14F-4B74-93EE-8E94C4025DFC}">
      <dgm:prSet/>
      <dgm:spPr/>
      <dgm:t>
        <a:bodyPr/>
        <a:lstStyle/>
        <a:p>
          <a:endParaRPr lang="de-DE"/>
        </a:p>
      </dgm:t>
    </dgm:pt>
    <dgm:pt modelId="{0A078C25-8895-4BF5-9D80-B0787509E447}">
      <dgm:prSet phldrT="[Text]"/>
      <dgm:spPr/>
      <dgm:t>
        <a:bodyPr/>
        <a:lstStyle/>
        <a:p>
          <a:r>
            <a:rPr lang="de-DE" dirty="0"/>
            <a:t>8</a:t>
          </a:r>
        </a:p>
      </dgm:t>
    </dgm:pt>
    <dgm:pt modelId="{C9949362-ED1A-46F7-B910-AA6F620228DF}" type="parTrans" cxnId="{836FFBD6-8FA6-4E59-8904-550A54DD8961}">
      <dgm:prSet/>
      <dgm:spPr/>
      <dgm:t>
        <a:bodyPr/>
        <a:lstStyle/>
        <a:p>
          <a:endParaRPr lang="de-DE"/>
        </a:p>
      </dgm:t>
    </dgm:pt>
    <dgm:pt modelId="{271C8033-FB08-416C-B300-CBF0CAF16841}" type="sibTrans" cxnId="{836FFBD6-8FA6-4E59-8904-550A54DD8961}">
      <dgm:prSet/>
      <dgm:spPr/>
      <dgm:t>
        <a:bodyPr/>
        <a:lstStyle/>
        <a:p>
          <a:endParaRPr lang="de-DE"/>
        </a:p>
      </dgm:t>
    </dgm:pt>
    <dgm:pt modelId="{1397B8BD-32A0-4757-8F99-A39B7074BC33}">
      <dgm:prSet phldrT="[Text]"/>
      <dgm:spPr/>
      <dgm:t>
        <a:bodyPr/>
        <a:lstStyle/>
        <a:p>
          <a:r>
            <a:rPr lang="de-DE" dirty="0"/>
            <a:t>9</a:t>
          </a:r>
        </a:p>
      </dgm:t>
    </dgm:pt>
    <dgm:pt modelId="{B2D6D560-B809-4DE4-86C0-B5DD1163B7EC}" type="parTrans" cxnId="{C397A9E7-DF2A-4F58-B9CF-248DC1348850}">
      <dgm:prSet/>
      <dgm:spPr/>
      <dgm:t>
        <a:bodyPr/>
        <a:lstStyle/>
        <a:p>
          <a:endParaRPr lang="de-DE"/>
        </a:p>
      </dgm:t>
    </dgm:pt>
    <dgm:pt modelId="{2CEA804F-FDE2-43FD-AC1F-2098BCF9FB53}" type="sibTrans" cxnId="{C397A9E7-DF2A-4F58-B9CF-248DC1348850}">
      <dgm:prSet/>
      <dgm:spPr/>
      <dgm:t>
        <a:bodyPr/>
        <a:lstStyle/>
        <a:p>
          <a:endParaRPr lang="de-DE"/>
        </a:p>
      </dgm:t>
    </dgm:pt>
    <dgm:pt modelId="{367C9DB1-97E8-49FC-9885-BD58C732E9D1}" type="pres">
      <dgm:prSet presAssocID="{453649F8-70FF-437A-A31B-1133B751C7F6}" presName="Name0" presStyleCnt="0">
        <dgm:presLayoutVars>
          <dgm:dir/>
          <dgm:animLvl val="lvl"/>
          <dgm:resizeHandles val="exact"/>
        </dgm:presLayoutVars>
      </dgm:prSet>
      <dgm:spPr/>
    </dgm:pt>
    <dgm:pt modelId="{F69973AA-545C-455C-B680-51E6245FABD2}" type="pres">
      <dgm:prSet presAssocID="{9EF36500-1BBF-4E07-BFFA-5756C3503402}" presName="parTxOnly" presStyleLbl="node1" presStyleIdx="0" presStyleCnt="6" custLinFactNeighborX="-12510">
        <dgm:presLayoutVars>
          <dgm:chMax val="0"/>
          <dgm:chPref val="0"/>
          <dgm:bulletEnabled val="1"/>
        </dgm:presLayoutVars>
      </dgm:prSet>
      <dgm:spPr/>
    </dgm:pt>
    <dgm:pt modelId="{6BD9A6A4-A642-499D-B428-C9DD8003DEAB}" type="pres">
      <dgm:prSet presAssocID="{6C8C7D62-8297-4C50-BFC4-0602543EF02D}" presName="parTxOnlySpace" presStyleCnt="0"/>
      <dgm:spPr/>
    </dgm:pt>
    <dgm:pt modelId="{DC241A35-0344-40E1-A307-D1C8B55CF7F2}" type="pres">
      <dgm:prSet presAssocID="{98F6D059-FEA6-4013-BE6C-D736F4499840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C2BEC2C3-3B90-43D4-97C8-2F5AB1304AFE}" type="pres">
      <dgm:prSet presAssocID="{9E772FD3-C58E-42D1-B178-AC6A3C274FA9}" presName="parTxOnlySpace" presStyleCnt="0"/>
      <dgm:spPr/>
    </dgm:pt>
    <dgm:pt modelId="{6033E320-3094-444A-8D49-009F4962BB05}" type="pres">
      <dgm:prSet presAssocID="{251F815E-D82F-40CF-871E-23B0E0D018C2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841DB070-55F1-4D01-A4E1-81C3119A8DA3}" type="pres">
      <dgm:prSet presAssocID="{8679D991-1D3E-444D-A1C0-6C7864E7849A}" presName="parTxOnlySpace" presStyleCnt="0"/>
      <dgm:spPr/>
    </dgm:pt>
    <dgm:pt modelId="{64DE6C14-368F-4E89-8CD2-31B4685A70B4}" type="pres">
      <dgm:prSet presAssocID="{804B6B15-4DC0-466D-8E10-5248C24F863E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D36AD8BE-576B-4858-A7CF-EA8AE90661D3}" type="pres">
      <dgm:prSet presAssocID="{F60CD859-EE86-4F89-8757-3F0511D91F4A}" presName="parTxOnlySpace" presStyleCnt="0"/>
      <dgm:spPr/>
    </dgm:pt>
    <dgm:pt modelId="{39A8130C-8D89-4893-BE76-CF518CAB6BC5}" type="pres">
      <dgm:prSet presAssocID="{0A078C25-8895-4BF5-9D80-B0787509E447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41944751-1704-4971-B493-86BDEC9BE50E}" type="pres">
      <dgm:prSet presAssocID="{271C8033-FB08-416C-B300-CBF0CAF16841}" presName="parTxOnlySpace" presStyleCnt="0"/>
      <dgm:spPr/>
    </dgm:pt>
    <dgm:pt modelId="{068AAB17-9D54-4C1F-8232-21F1BF9D7112}" type="pres">
      <dgm:prSet presAssocID="{1397B8BD-32A0-4757-8F99-A39B7074BC33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A67D3F03-6EB8-4715-BDFB-9FA7ED11BF0C}" type="presOf" srcId="{804B6B15-4DC0-466D-8E10-5248C24F863E}" destId="{64DE6C14-368F-4E89-8CD2-31B4685A70B4}" srcOrd="0" destOrd="0" presId="urn:microsoft.com/office/officeart/2005/8/layout/chevron1"/>
    <dgm:cxn modelId="{6D60490E-4521-4C6B-AEEB-2E39188708F7}" type="presOf" srcId="{1397B8BD-32A0-4757-8F99-A39B7074BC33}" destId="{068AAB17-9D54-4C1F-8232-21F1BF9D7112}" srcOrd="0" destOrd="0" presId="urn:microsoft.com/office/officeart/2005/8/layout/chevron1"/>
    <dgm:cxn modelId="{0418640F-8E59-4655-BC68-CC6CE3E03D52}" type="presOf" srcId="{251F815E-D82F-40CF-871E-23B0E0D018C2}" destId="{6033E320-3094-444A-8D49-009F4962BB05}" srcOrd="0" destOrd="0" presId="urn:microsoft.com/office/officeart/2005/8/layout/chevron1"/>
    <dgm:cxn modelId="{DE84C023-7108-499D-A904-ADF580100D7C}" type="presOf" srcId="{9EF36500-1BBF-4E07-BFFA-5756C3503402}" destId="{F69973AA-545C-455C-B680-51E6245FABD2}" srcOrd="0" destOrd="0" presId="urn:microsoft.com/office/officeart/2005/8/layout/chevron1"/>
    <dgm:cxn modelId="{B011B23E-1F24-462D-A2BD-7FB86B02BBCF}" type="presOf" srcId="{98F6D059-FEA6-4013-BE6C-D736F4499840}" destId="{DC241A35-0344-40E1-A307-D1C8B55CF7F2}" srcOrd="0" destOrd="0" presId="urn:microsoft.com/office/officeart/2005/8/layout/chevron1"/>
    <dgm:cxn modelId="{D6B79A77-2F5B-4479-9E40-FB8C62B0C939}" srcId="{453649F8-70FF-437A-A31B-1133B751C7F6}" destId="{9EF36500-1BBF-4E07-BFFA-5756C3503402}" srcOrd="0" destOrd="0" parTransId="{A2BB10FA-C9C4-4DBA-909D-52C0F0841CC8}" sibTransId="{6C8C7D62-8297-4C50-BFC4-0602543EF02D}"/>
    <dgm:cxn modelId="{276C147B-83F4-489D-B599-95459BD9115B}" srcId="{453649F8-70FF-437A-A31B-1133B751C7F6}" destId="{98F6D059-FEA6-4013-BE6C-D736F4499840}" srcOrd="1" destOrd="0" parTransId="{A8F467A4-1519-4BCC-A1D0-E2E6BCCC2ADB}" sibTransId="{9E772FD3-C58E-42D1-B178-AC6A3C274FA9}"/>
    <dgm:cxn modelId="{79FC2599-5FC2-4E24-8097-14BCA5432997}" type="presOf" srcId="{0A078C25-8895-4BF5-9D80-B0787509E447}" destId="{39A8130C-8D89-4893-BE76-CF518CAB6BC5}" srcOrd="0" destOrd="0" presId="urn:microsoft.com/office/officeart/2005/8/layout/chevron1"/>
    <dgm:cxn modelId="{2E26B9A8-9136-4657-8D61-ACA78EE802EB}" type="presOf" srcId="{453649F8-70FF-437A-A31B-1133B751C7F6}" destId="{367C9DB1-97E8-49FC-9885-BD58C732E9D1}" srcOrd="0" destOrd="0" presId="urn:microsoft.com/office/officeart/2005/8/layout/chevron1"/>
    <dgm:cxn modelId="{836FFBD6-8FA6-4E59-8904-550A54DD8961}" srcId="{453649F8-70FF-437A-A31B-1133B751C7F6}" destId="{0A078C25-8895-4BF5-9D80-B0787509E447}" srcOrd="4" destOrd="0" parTransId="{C9949362-ED1A-46F7-B910-AA6F620228DF}" sibTransId="{271C8033-FB08-416C-B300-CBF0CAF16841}"/>
    <dgm:cxn modelId="{C397A9E7-DF2A-4F58-B9CF-248DC1348850}" srcId="{453649F8-70FF-437A-A31B-1133B751C7F6}" destId="{1397B8BD-32A0-4757-8F99-A39B7074BC33}" srcOrd="5" destOrd="0" parTransId="{B2D6D560-B809-4DE4-86C0-B5DD1163B7EC}" sibTransId="{2CEA804F-FDE2-43FD-AC1F-2098BCF9FB53}"/>
    <dgm:cxn modelId="{860352EC-F14F-4B74-93EE-8E94C4025DFC}" srcId="{453649F8-70FF-437A-A31B-1133B751C7F6}" destId="{804B6B15-4DC0-466D-8E10-5248C24F863E}" srcOrd="3" destOrd="0" parTransId="{95F4BD99-2D5B-403D-B509-D69AED8E45C7}" sibTransId="{F60CD859-EE86-4F89-8757-3F0511D91F4A}"/>
    <dgm:cxn modelId="{F78EDCF3-7F3A-4A23-8627-C796BAEE4F00}" srcId="{453649F8-70FF-437A-A31B-1133B751C7F6}" destId="{251F815E-D82F-40CF-871E-23B0E0D018C2}" srcOrd="2" destOrd="0" parTransId="{7E0B4F9E-FE5A-4FA3-8EC7-08514218DD0E}" sibTransId="{8679D991-1D3E-444D-A1C0-6C7864E7849A}"/>
    <dgm:cxn modelId="{862D49A7-61B4-4373-A50C-F2DBF3B0883E}" type="presParOf" srcId="{367C9DB1-97E8-49FC-9885-BD58C732E9D1}" destId="{F69973AA-545C-455C-B680-51E6245FABD2}" srcOrd="0" destOrd="0" presId="urn:microsoft.com/office/officeart/2005/8/layout/chevron1"/>
    <dgm:cxn modelId="{6EC4D287-0D21-43B3-B7A4-3CEF1FD6A473}" type="presParOf" srcId="{367C9DB1-97E8-49FC-9885-BD58C732E9D1}" destId="{6BD9A6A4-A642-499D-B428-C9DD8003DEAB}" srcOrd="1" destOrd="0" presId="urn:microsoft.com/office/officeart/2005/8/layout/chevron1"/>
    <dgm:cxn modelId="{3E1E2413-3344-4DB1-8CEC-927AE56751CC}" type="presParOf" srcId="{367C9DB1-97E8-49FC-9885-BD58C732E9D1}" destId="{DC241A35-0344-40E1-A307-D1C8B55CF7F2}" srcOrd="2" destOrd="0" presId="urn:microsoft.com/office/officeart/2005/8/layout/chevron1"/>
    <dgm:cxn modelId="{D7348934-9A14-474E-9ED4-070FEA98F1FC}" type="presParOf" srcId="{367C9DB1-97E8-49FC-9885-BD58C732E9D1}" destId="{C2BEC2C3-3B90-43D4-97C8-2F5AB1304AFE}" srcOrd="3" destOrd="0" presId="urn:microsoft.com/office/officeart/2005/8/layout/chevron1"/>
    <dgm:cxn modelId="{B3295DB1-163E-49AE-AEFB-3AA0FB579D6A}" type="presParOf" srcId="{367C9DB1-97E8-49FC-9885-BD58C732E9D1}" destId="{6033E320-3094-444A-8D49-009F4962BB05}" srcOrd="4" destOrd="0" presId="urn:microsoft.com/office/officeart/2005/8/layout/chevron1"/>
    <dgm:cxn modelId="{E719F83B-31F8-4157-808E-9727471E576F}" type="presParOf" srcId="{367C9DB1-97E8-49FC-9885-BD58C732E9D1}" destId="{841DB070-55F1-4D01-A4E1-81C3119A8DA3}" srcOrd="5" destOrd="0" presId="urn:microsoft.com/office/officeart/2005/8/layout/chevron1"/>
    <dgm:cxn modelId="{B9B2B02E-4E04-4C24-BD12-B33CE091507D}" type="presParOf" srcId="{367C9DB1-97E8-49FC-9885-BD58C732E9D1}" destId="{64DE6C14-368F-4E89-8CD2-31B4685A70B4}" srcOrd="6" destOrd="0" presId="urn:microsoft.com/office/officeart/2005/8/layout/chevron1"/>
    <dgm:cxn modelId="{E4D768EA-1547-4A16-846E-2DDC55EF94FF}" type="presParOf" srcId="{367C9DB1-97E8-49FC-9885-BD58C732E9D1}" destId="{D36AD8BE-576B-4858-A7CF-EA8AE90661D3}" srcOrd="7" destOrd="0" presId="urn:microsoft.com/office/officeart/2005/8/layout/chevron1"/>
    <dgm:cxn modelId="{6AC79530-1F95-4057-B092-7377C5D14365}" type="presParOf" srcId="{367C9DB1-97E8-49FC-9885-BD58C732E9D1}" destId="{39A8130C-8D89-4893-BE76-CF518CAB6BC5}" srcOrd="8" destOrd="0" presId="urn:microsoft.com/office/officeart/2005/8/layout/chevron1"/>
    <dgm:cxn modelId="{587BC4D2-DDB2-46A4-A7BC-43BF35F90DC0}" type="presParOf" srcId="{367C9DB1-97E8-49FC-9885-BD58C732E9D1}" destId="{41944751-1704-4971-B493-86BDEC9BE50E}" srcOrd="9" destOrd="0" presId="urn:microsoft.com/office/officeart/2005/8/layout/chevron1"/>
    <dgm:cxn modelId="{59E7DAAC-E8FF-41F5-AEEE-463D1199469F}" type="presParOf" srcId="{367C9DB1-97E8-49FC-9885-BD58C732E9D1}" destId="{068AAB17-9D54-4C1F-8232-21F1BF9D7112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080AE3E-7DE3-47AE-9DFF-8701BB51E96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AD93217-7AE9-49AD-A8B9-40771172BB31}">
      <dgm:prSet/>
      <dgm:spPr/>
      <dgm:t>
        <a:bodyPr/>
        <a:lstStyle/>
        <a:p>
          <a:r>
            <a:rPr lang="de-DE" dirty="0"/>
            <a:t>Laufzeit O(k + n) </a:t>
          </a:r>
          <a:br>
            <a:rPr lang="de-DE" dirty="0"/>
          </a:br>
          <a:r>
            <a:rPr lang="de-DE" dirty="0"/>
            <a:t>=&gt; O(Anzahl der Eingabeelemente + Größe des Zahlenintervalls)</a:t>
          </a:r>
          <a:endParaRPr lang="en-US" dirty="0"/>
        </a:p>
      </dgm:t>
    </dgm:pt>
    <dgm:pt modelId="{A04F5B44-1B6D-4B78-9A11-87B3C2B6771D}" type="parTrans" cxnId="{87450AA7-F021-4BE1-8B0D-DB4891BB4D03}">
      <dgm:prSet/>
      <dgm:spPr/>
      <dgm:t>
        <a:bodyPr/>
        <a:lstStyle/>
        <a:p>
          <a:endParaRPr lang="en-US"/>
        </a:p>
      </dgm:t>
    </dgm:pt>
    <dgm:pt modelId="{9E9704B0-FB81-41E8-AD9A-41ADA6A0EAC4}" type="sibTrans" cxnId="{87450AA7-F021-4BE1-8B0D-DB4891BB4D03}">
      <dgm:prSet/>
      <dgm:spPr/>
      <dgm:t>
        <a:bodyPr/>
        <a:lstStyle/>
        <a:p>
          <a:endParaRPr lang="en-US"/>
        </a:p>
      </dgm:t>
    </dgm:pt>
    <dgm:pt modelId="{48AEA413-CAB5-4CE5-9A3E-3381780F39AD}">
      <dgm:prSet/>
      <dgm:spPr/>
      <dgm:t>
        <a:bodyPr/>
        <a:lstStyle/>
        <a:p>
          <a:r>
            <a:rPr lang="de-DE" dirty="0"/>
            <a:t>Speicherbedarf von n + k: Ausgabeelement (n) sowie Sortierliste (k)</a:t>
          </a:r>
          <a:endParaRPr lang="en-US" dirty="0"/>
        </a:p>
      </dgm:t>
    </dgm:pt>
    <dgm:pt modelId="{C167B583-8D24-4439-BAD8-CD3BDB5C22A0}" type="parTrans" cxnId="{C892E268-7C88-4648-AEFD-FD9DB6BA4261}">
      <dgm:prSet/>
      <dgm:spPr/>
      <dgm:t>
        <a:bodyPr/>
        <a:lstStyle/>
        <a:p>
          <a:endParaRPr lang="en-US"/>
        </a:p>
      </dgm:t>
    </dgm:pt>
    <dgm:pt modelId="{B46A965E-D507-42D2-BF0C-6CC91F98BE5D}" type="sibTrans" cxnId="{C892E268-7C88-4648-AEFD-FD9DB6BA4261}">
      <dgm:prSet/>
      <dgm:spPr/>
      <dgm:t>
        <a:bodyPr/>
        <a:lstStyle/>
        <a:p>
          <a:endParaRPr lang="en-US"/>
        </a:p>
      </dgm:t>
    </dgm:pt>
    <dgm:pt modelId="{84D44BB0-F69E-4B67-B6A4-6265785C27EE}">
      <dgm:prSet/>
      <dgm:spPr/>
      <dgm:t>
        <a:bodyPr/>
        <a:lstStyle/>
        <a:p>
          <a:r>
            <a:rPr lang="de-DE" dirty="0"/>
            <a:t>Stabil, nicht vergleichsbasiert</a:t>
          </a:r>
          <a:endParaRPr lang="en-US" dirty="0"/>
        </a:p>
      </dgm:t>
    </dgm:pt>
    <dgm:pt modelId="{EA079248-653B-4DED-98B8-EEB8EDC8C04E}" type="parTrans" cxnId="{4725458A-ECCC-4B3C-99BD-055563736CB7}">
      <dgm:prSet/>
      <dgm:spPr/>
      <dgm:t>
        <a:bodyPr/>
        <a:lstStyle/>
        <a:p>
          <a:endParaRPr lang="en-US"/>
        </a:p>
      </dgm:t>
    </dgm:pt>
    <dgm:pt modelId="{FCA397C3-CB37-4CD5-BEB1-7ABB963F7BA7}" type="sibTrans" cxnId="{4725458A-ECCC-4B3C-99BD-055563736CB7}">
      <dgm:prSet/>
      <dgm:spPr/>
      <dgm:t>
        <a:bodyPr/>
        <a:lstStyle/>
        <a:p>
          <a:endParaRPr lang="en-US"/>
        </a:p>
      </dgm:t>
    </dgm:pt>
    <dgm:pt modelId="{59525F27-F7F4-4065-BF15-92A02B7DCE65}" type="pres">
      <dgm:prSet presAssocID="{A080AE3E-7DE3-47AE-9DFF-8701BB51E969}" presName="root" presStyleCnt="0">
        <dgm:presLayoutVars>
          <dgm:dir/>
          <dgm:resizeHandles val="exact"/>
        </dgm:presLayoutVars>
      </dgm:prSet>
      <dgm:spPr/>
    </dgm:pt>
    <dgm:pt modelId="{8517A23B-C81D-4853-AFA0-CD39742BEB00}" type="pres">
      <dgm:prSet presAssocID="{CAD93217-7AE9-49AD-A8B9-40771172BB31}" presName="compNode" presStyleCnt="0"/>
      <dgm:spPr/>
    </dgm:pt>
    <dgm:pt modelId="{5FF75523-21AF-4EFE-9A1E-9B1F5832A63F}" type="pres">
      <dgm:prSet presAssocID="{CAD93217-7AE9-49AD-A8B9-40771172BB31}" presName="bgRect" presStyleLbl="bgShp" presStyleIdx="0" presStyleCnt="3" custLinFactNeighborX="93137" custLinFactNeighborY="-14793"/>
      <dgm:spPr/>
    </dgm:pt>
    <dgm:pt modelId="{6435492B-8A99-473F-81D4-9B46070825FC}" type="pres">
      <dgm:prSet presAssocID="{CAD93217-7AE9-49AD-A8B9-40771172BB3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schenrechner"/>
        </a:ext>
      </dgm:extLst>
    </dgm:pt>
    <dgm:pt modelId="{9E10972A-A1E9-41D3-A015-66E302249BF1}" type="pres">
      <dgm:prSet presAssocID="{CAD93217-7AE9-49AD-A8B9-40771172BB31}" presName="spaceRect" presStyleCnt="0"/>
      <dgm:spPr/>
    </dgm:pt>
    <dgm:pt modelId="{6CD230F1-0A9E-47D1-B8D9-BB0AE85E8C7C}" type="pres">
      <dgm:prSet presAssocID="{CAD93217-7AE9-49AD-A8B9-40771172BB31}" presName="parTx" presStyleLbl="revTx" presStyleIdx="0" presStyleCnt="3">
        <dgm:presLayoutVars>
          <dgm:chMax val="0"/>
          <dgm:chPref val="0"/>
        </dgm:presLayoutVars>
      </dgm:prSet>
      <dgm:spPr/>
    </dgm:pt>
    <dgm:pt modelId="{2D07502F-8C0A-4FDE-8CD1-2F4E4F4F2C37}" type="pres">
      <dgm:prSet presAssocID="{9E9704B0-FB81-41E8-AD9A-41ADA6A0EAC4}" presName="sibTrans" presStyleCnt="0"/>
      <dgm:spPr/>
    </dgm:pt>
    <dgm:pt modelId="{E45FE66A-236E-4CC1-AE7E-99F612FD2E31}" type="pres">
      <dgm:prSet presAssocID="{48AEA413-CAB5-4CE5-9A3E-3381780F39AD}" presName="compNode" presStyleCnt="0"/>
      <dgm:spPr/>
    </dgm:pt>
    <dgm:pt modelId="{0E2C3D6C-9402-41F6-A684-221D7FA47DC9}" type="pres">
      <dgm:prSet presAssocID="{48AEA413-CAB5-4CE5-9A3E-3381780F39AD}" presName="bgRect" presStyleLbl="bgShp" presStyleIdx="1" presStyleCnt="3"/>
      <dgm:spPr/>
    </dgm:pt>
    <dgm:pt modelId="{0734A672-7918-4C5C-A674-78582E91A7EA}" type="pres">
      <dgm:prSet presAssocID="{48AEA413-CAB5-4CE5-9A3E-3381780F39A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2621A988-6F40-4DA1-9451-C6A49E90F9DA}" type="pres">
      <dgm:prSet presAssocID="{48AEA413-CAB5-4CE5-9A3E-3381780F39AD}" presName="spaceRect" presStyleCnt="0"/>
      <dgm:spPr/>
    </dgm:pt>
    <dgm:pt modelId="{A7ACDF2D-A940-47A1-9550-DE7EF64009B4}" type="pres">
      <dgm:prSet presAssocID="{48AEA413-CAB5-4CE5-9A3E-3381780F39AD}" presName="parTx" presStyleLbl="revTx" presStyleIdx="1" presStyleCnt="3">
        <dgm:presLayoutVars>
          <dgm:chMax val="0"/>
          <dgm:chPref val="0"/>
        </dgm:presLayoutVars>
      </dgm:prSet>
      <dgm:spPr/>
    </dgm:pt>
    <dgm:pt modelId="{C31B8617-1FE1-411D-A6CD-E58386ED208F}" type="pres">
      <dgm:prSet presAssocID="{B46A965E-D507-42D2-BF0C-6CC91F98BE5D}" presName="sibTrans" presStyleCnt="0"/>
      <dgm:spPr/>
    </dgm:pt>
    <dgm:pt modelId="{A19C45EC-3BA6-4D8D-B759-4178DB63F38B}" type="pres">
      <dgm:prSet presAssocID="{84D44BB0-F69E-4B67-B6A4-6265785C27EE}" presName="compNode" presStyleCnt="0"/>
      <dgm:spPr/>
    </dgm:pt>
    <dgm:pt modelId="{9AB589A4-6F05-45D3-B76F-FD7332DD49D0}" type="pres">
      <dgm:prSet presAssocID="{84D44BB0-F69E-4B67-B6A4-6265785C27EE}" presName="bgRect" presStyleLbl="bgShp" presStyleIdx="2" presStyleCnt="3"/>
      <dgm:spPr/>
    </dgm:pt>
    <dgm:pt modelId="{B6355257-8386-44AD-A95F-BFF607471E9D}" type="pres">
      <dgm:prSet presAssocID="{84D44BB0-F69E-4B67-B6A4-6265785C27E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E0FEF746-5376-4D10-A2A5-7F465BBB6CCD}" type="pres">
      <dgm:prSet presAssocID="{84D44BB0-F69E-4B67-B6A4-6265785C27EE}" presName="spaceRect" presStyleCnt="0"/>
      <dgm:spPr/>
    </dgm:pt>
    <dgm:pt modelId="{161B398D-2DB4-4C36-98B5-45B53E8E8F37}" type="pres">
      <dgm:prSet presAssocID="{84D44BB0-F69E-4B67-B6A4-6265785C27E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94BCF22-6492-45E1-AD6E-0BED41293331}" type="presOf" srcId="{84D44BB0-F69E-4B67-B6A4-6265785C27EE}" destId="{161B398D-2DB4-4C36-98B5-45B53E8E8F37}" srcOrd="0" destOrd="0" presId="urn:microsoft.com/office/officeart/2018/2/layout/IconVerticalSolidList"/>
    <dgm:cxn modelId="{4F07835C-B601-4A35-A96B-A77E658AFC8F}" type="presOf" srcId="{48AEA413-CAB5-4CE5-9A3E-3381780F39AD}" destId="{A7ACDF2D-A940-47A1-9550-DE7EF64009B4}" srcOrd="0" destOrd="0" presId="urn:microsoft.com/office/officeart/2018/2/layout/IconVerticalSolidList"/>
    <dgm:cxn modelId="{C892E268-7C88-4648-AEFD-FD9DB6BA4261}" srcId="{A080AE3E-7DE3-47AE-9DFF-8701BB51E969}" destId="{48AEA413-CAB5-4CE5-9A3E-3381780F39AD}" srcOrd="1" destOrd="0" parTransId="{C167B583-8D24-4439-BAD8-CD3BDB5C22A0}" sibTransId="{B46A965E-D507-42D2-BF0C-6CC91F98BE5D}"/>
    <dgm:cxn modelId="{4725458A-ECCC-4B3C-99BD-055563736CB7}" srcId="{A080AE3E-7DE3-47AE-9DFF-8701BB51E969}" destId="{84D44BB0-F69E-4B67-B6A4-6265785C27EE}" srcOrd="2" destOrd="0" parTransId="{EA079248-653B-4DED-98B8-EEB8EDC8C04E}" sibTransId="{FCA397C3-CB37-4CD5-BEB1-7ABB963F7BA7}"/>
    <dgm:cxn modelId="{0C6C6396-0492-4A43-908A-C44E8C7AD05B}" type="presOf" srcId="{A080AE3E-7DE3-47AE-9DFF-8701BB51E969}" destId="{59525F27-F7F4-4065-BF15-92A02B7DCE65}" srcOrd="0" destOrd="0" presId="urn:microsoft.com/office/officeart/2018/2/layout/IconVerticalSolidList"/>
    <dgm:cxn modelId="{AC56F99D-4B78-424F-B873-BEB3D434DBF2}" type="presOf" srcId="{CAD93217-7AE9-49AD-A8B9-40771172BB31}" destId="{6CD230F1-0A9E-47D1-B8D9-BB0AE85E8C7C}" srcOrd="0" destOrd="0" presId="urn:microsoft.com/office/officeart/2018/2/layout/IconVerticalSolidList"/>
    <dgm:cxn modelId="{87450AA7-F021-4BE1-8B0D-DB4891BB4D03}" srcId="{A080AE3E-7DE3-47AE-9DFF-8701BB51E969}" destId="{CAD93217-7AE9-49AD-A8B9-40771172BB31}" srcOrd="0" destOrd="0" parTransId="{A04F5B44-1B6D-4B78-9A11-87B3C2B6771D}" sibTransId="{9E9704B0-FB81-41E8-AD9A-41ADA6A0EAC4}"/>
    <dgm:cxn modelId="{61E24C4B-13EE-48CB-8C12-C08DA2939BA8}" type="presParOf" srcId="{59525F27-F7F4-4065-BF15-92A02B7DCE65}" destId="{8517A23B-C81D-4853-AFA0-CD39742BEB00}" srcOrd="0" destOrd="0" presId="urn:microsoft.com/office/officeart/2018/2/layout/IconVerticalSolidList"/>
    <dgm:cxn modelId="{B89D1C5C-1F2F-4C32-886F-813ABEB7E6CE}" type="presParOf" srcId="{8517A23B-C81D-4853-AFA0-CD39742BEB00}" destId="{5FF75523-21AF-4EFE-9A1E-9B1F5832A63F}" srcOrd="0" destOrd="0" presId="urn:microsoft.com/office/officeart/2018/2/layout/IconVerticalSolidList"/>
    <dgm:cxn modelId="{51EB1053-D199-440E-8E78-BE8EF5F67FD5}" type="presParOf" srcId="{8517A23B-C81D-4853-AFA0-CD39742BEB00}" destId="{6435492B-8A99-473F-81D4-9B46070825FC}" srcOrd="1" destOrd="0" presId="urn:microsoft.com/office/officeart/2018/2/layout/IconVerticalSolidList"/>
    <dgm:cxn modelId="{67EA29A5-4D06-4ED6-B714-E70FDA9709AE}" type="presParOf" srcId="{8517A23B-C81D-4853-AFA0-CD39742BEB00}" destId="{9E10972A-A1E9-41D3-A015-66E302249BF1}" srcOrd="2" destOrd="0" presId="urn:microsoft.com/office/officeart/2018/2/layout/IconVerticalSolidList"/>
    <dgm:cxn modelId="{05A73AE3-DD30-4C52-8BA7-F9A4A2833D79}" type="presParOf" srcId="{8517A23B-C81D-4853-AFA0-CD39742BEB00}" destId="{6CD230F1-0A9E-47D1-B8D9-BB0AE85E8C7C}" srcOrd="3" destOrd="0" presId="urn:microsoft.com/office/officeart/2018/2/layout/IconVerticalSolidList"/>
    <dgm:cxn modelId="{0DDDBEDF-8DD9-453F-8E09-625BD574ADAF}" type="presParOf" srcId="{59525F27-F7F4-4065-BF15-92A02B7DCE65}" destId="{2D07502F-8C0A-4FDE-8CD1-2F4E4F4F2C37}" srcOrd="1" destOrd="0" presId="urn:microsoft.com/office/officeart/2018/2/layout/IconVerticalSolidList"/>
    <dgm:cxn modelId="{CE81AAD3-C699-48BB-8DBE-FA326C6007E7}" type="presParOf" srcId="{59525F27-F7F4-4065-BF15-92A02B7DCE65}" destId="{E45FE66A-236E-4CC1-AE7E-99F612FD2E31}" srcOrd="2" destOrd="0" presId="urn:microsoft.com/office/officeart/2018/2/layout/IconVerticalSolidList"/>
    <dgm:cxn modelId="{85ACDE0E-1917-4341-9756-FE882A55FC1B}" type="presParOf" srcId="{E45FE66A-236E-4CC1-AE7E-99F612FD2E31}" destId="{0E2C3D6C-9402-41F6-A684-221D7FA47DC9}" srcOrd="0" destOrd="0" presId="urn:microsoft.com/office/officeart/2018/2/layout/IconVerticalSolidList"/>
    <dgm:cxn modelId="{117840A7-7A04-4986-A507-15313CD88DE6}" type="presParOf" srcId="{E45FE66A-236E-4CC1-AE7E-99F612FD2E31}" destId="{0734A672-7918-4C5C-A674-78582E91A7EA}" srcOrd="1" destOrd="0" presId="urn:microsoft.com/office/officeart/2018/2/layout/IconVerticalSolidList"/>
    <dgm:cxn modelId="{A39B02A9-8730-4689-B373-4AF260FE6E8D}" type="presParOf" srcId="{E45FE66A-236E-4CC1-AE7E-99F612FD2E31}" destId="{2621A988-6F40-4DA1-9451-C6A49E90F9DA}" srcOrd="2" destOrd="0" presId="urn:microsoft.com/office/officeart/2018/2/layout/IconVerticalSolidList"/>
    <dgm:cxn modelId="{AC4A66E4-9645-4FD3-88EA-5CB4BC7D91B8}" type="presParOf" srcId="{E45FE66A-236E-4CC1-AE7E-99F612FD2E31}" destId="{A7ACDF2D-A940-47A1-9550-DE7EF64009B4}" srcOrd="3" destOrd="0" presId="urn:microsoft.com/office/officeart/2018/2/layout/IconVerticalSolidList"/>
    <dgm:cxn modelId="{31B1CEF0-5576-4D3A-B654-47BE0BC2536D}" type="presParOf" srcId="{59525F27-F7F4-4065-BF15-92A02B7DCE65}" destId="{C31B8617-1FE1-411D-A6CD-E58386ED208F}" srcOrd="3" destOrd="0" presId="urn:microsoft.com/office/officeart/2018/2/layout/IconVerticalSolidList"/>
    <dgm:cxn modelId="{2D7A6907-A135-41BA-9146-C352258768A1}" type="presParOf" srcId="{59525F27-F7F4-4065-BF15-92A02B7DCE65}" destId="{A19C45EC-3BA6-4D8D-B759-4178DB63F38B}" srcOrd="4" destOrd="0" presId="urn:microsoft.com/office/officeart/2018/2/layout/IconVerticalSolidList"/>
    <dgm:cxn modelId="{61BA5C11-BF35-4D36-892A-CE290BD43A91}" type="presParOf" srcId="{A19C45EC-3BA6-4D8D-B759-4178DB63F38B}" destId="{9AB589A4-6F05-45D3-B76F-FD7332DD49D0}" srcOrd="0" destOrd="0" presId="urn:microsoft.com/office/officeart/2018/2/layout/IconVerticalSolidList"/>
    <dgm:cxn modelId="{E4A22ED3-0A1C-4B1D-86DA-E4E62F199991}" type="presParOf" srcId="{A19C45EC-3BA6-4D8D-B759-4178DB63F38B}" destId="{B6355257-8386-44AD-A95F-BFF607471E9D}" srcOrd="1" destOrd="0" presId="urn:microsoft.com/office/officeart/2018/2/layout/IconVerticalSolidList"/>
    <dgm:cxn modelId="{16BD862D-3546-48FC-9728-FB35AA075F09}" type="presParOf" srcId="{A19C45EC-3BA6-4D8D-B759-4178DB63F38B}" destId="{E0FEF746-5376-4D10-A2A5-7F465BBB6CCD}" srcOrd="2" destOrd="0" presId="urn:microsoft.com/office/officeart/2018/2/layout/IconVerticalSolidList"/>
    <dgm:cxn modelId="{197EB062-4B3C-4387-9A80-9C789ABDCFCF}" type="presParOf" srcId="{A19C45EC-3BA6-4D8D-B759-4178DB63F38B}" destId="{161B398D-2DB4-4C36-98B5-45B53E8E8F3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3649F8-70FF-437A-A31B-1133B751C7F6}" type="doc">
      <dgm:prSet loTypeId="urn:microsoft.com/office/officeart/2005/8/layout/chevron1" loCatId="process" qsTypeId="urn:microsoft.com/office/officeart/2005/8/quickstyle/simple1" qsCatId="simple" csTypeId="urn:microsoft.com/office/officeart/2005/8/colors/accent3_1" csCatId="accent3" phldr="1"/>
      <dgm:spPr/>
    </dgm:pt>
    <dgm:pt modelId="{9EF36500-1BBF-4E07-BFFA-5756C3503402}">
      <dgm:prSet phldrT="[Text]"/>
      <dgm:spPr/>
      <dgm:t>
        <a:bodyPr/>
        <a:lstStyle/>
        <a:p>
          <a:r>
            <a:rPr lang="de-DE" dirty="0"/>
            <a:t>0</a:t>
          </a:r>
        </a:p>
      </dgm:t>
    </dgm:pt>
    <dgm:pt modelId="{A2BB10FA-C9C4-4DBA-909D-52C0F0841CC8}" type="parTrans" cxnId="{D6B79A77-2F5B-4479-9E40-FB8C62B0C939}">
      <dgm:prSet/>
      <dgm:spPr/>
      <dgm:t>
        <a:bodyPr/>
        <a:lstStyle/>
        <a:p>
          <a:endParaRPr lang="de-DE"/>
        </a:p>
      </dgm:t>
    </dgm:pt>
    <dgm:pt modelId="{6C8C7D62-8297-4C50-BFC4-0602543EF02D}" type="sibTrans" cxnId="{D6B79A77-2F5B-4479-9E40-FB8C62B0C939}">
      <dgm:prSet/>
      <dgm:spPr/>
      <dgm:t>
        <a:bodyPr/>
        <a:lstStyle/>
        <a:p>
          <a:endParaRPr lang="de-DE"/>
        </a:p>
      </dgm:t>
    </dgm:pt>
    <dgm:pt modelId="{2C5FFBC3-61A2-448F-8DA5-E747CA247964}">
      <dgm:prSet phldrT="[Text]"/>
      <dgm:spPr/>
      <dgm:t>
        <a:bodyPr/>
        <a:lstStyle/>
        <a:p>
          <a:r>
            <a:rPr lang="de-DE" dirty="0"/>
            <a:t>1</a:t>
          </a:r>
        </a:p>
      </dgm:t>
    </dgm:pt>
    <dgm:pt modelId="{AB1FE43F-809A-45AB-8003-4B662A8DACE9}" type="parTrans" cxnId="{583714DC-5B40-414F-ABAE-B18B714CC20C}">
      <dgm:prSet/>
      <dgm:spPr/>
      <dgm:t>
        <a:bodyPr/>
        <a:lstStyle/>
        <a:p>
          <a:endParaRPr lang="de-DE"/>
        </a:p>
      </dgm:t>
    </dgm:pt>
    <dgm:pt modelId="{04DE4E54-5902-4788-B77E-1C975556A161}" type="sibTrans" cxnId="{583714DC-5B40-414F-ABAE-B18B714CC20C}">
      <dgm:prSet/>
      <dgm:spPr/>
      <dgm:t>
        <a:bodyPr/>
        <a:lstStyle/>
        <a:p>
          <a:endParaRPr lang="de-DE"/>
        </a:p>
      </dgm:t>
    </dgm:pt>
    <dgm:pt modelId="{92BFD5BE-CCE8-44D1-B7B6-4CD5D12784A1}">
      <dgm:prSet phldrT="[Text]"/>
      <dgm:spPr/>
      <dgm:t>
        <a:bodyPr/>
        <a:lstStyle/>
        <a:p>
          <a:r>
            <a:rPr lang="de-DE" dirty="0"/>
            <a:t>2</a:t>
          </a:r>
        </a:p>
      </dgm:t>
    </dgm:pt>
    <dgm:pt modelId="{ACC6720B-9BC0-42EA-8786-B819589A0382}" type="parTrans" cxnId="{9F0F4232-6C83-4818-B88B-DDA004F0DFE0}">
      <dgm:prSet/>
      <dgm:spPr/>
      <dgm:t>
        <a:bodyPr/>
        <a:lstStyle/>
        <a:p>
          <a:endParaRPr lang="de-DE"/>
        </a:p>
      </dgm:t>
    </dgm:pt>
    <dgm:pt modelId="{7042EA1D-F85E-4452-A756-E79A721DFA94}" type="sibTrans" cxnId="{9F0F4232-6C83-4818-B88B-DDA004F0DFE0}">
      <dgm:prSet/>
      <dgm:spPr/>
      <dgm:t>
        <a:bodyPr/>
        <a:lstStyle/>
        <a:p>
          <a:endParaRPr lang="de-DE"/>
        </a:p>
      </dgm:t>
    </dgm:pt>
    <dgm:pt modelId="{490B4B07-04D3-43B3-BC87-2F98C9488D87}">
      <dgm:prSet phldrT="[Text]"/>
      <dgm:spPr/>
      <dgm:t>
        <a:bodyPr/>
        <a:lstStyle/>
        <a:p>
          <a:r>
            <a:rPr lang="de-DE" dirty="0"/>
            <a:t>3</a:t>
          </a:r>
        </a:p>
      </dgm:t>
    </dgm:pt>
    <dgm:pt modelId="{F1015AA5-FB29-4688-A935-FAE1B3ED671F}" type="parTrans" cxnId="{A9934FE2-6651-4F41-AEBB-6399F2895935}">
      <dgm:prSet/>
      <dgm:spPr/>
      <dgm:t>
        <a:bodyPr/>
        <a:lstStyle/>
        <a:p>
          <a:endParaRPr lang="de-DE"/>
        </a:p>
      </dgm:t>
    </dgm:pt>
    <dgm:pt modelId="{F8DD09A6-C896-43B9-9DE9-80828744FAD3}" type="sibTrans" cxnId="{A9934FE2-6651-4F41-AEBB-6399F2895935}">
      <dgm:prSet/>
      <dgm:spPr/>
      <dgm:t>
        <a:bodyPr/>
        <a:lstStyle/>
        <a:p>
          <a:endParaRPr lang="de-DE"/>
        </a:p>
      </dgm:t>
    </dgm:pt>
    <dgm:pt modelId="{E91D0307-35E7-4112-B29D-0CE37EBFE6BA}">
      <dgm:prSet phldrT="[Text]"/>
      <dgm:spPr/>
      <dgm:t>
        <a:bodyPr/>
        <a:lstStyle/>
        <a:p>
          <a:r>
            <a:rPr lang="de-DE" dirty="0"/>
            <a:t>4</a:t>
          </a:r>
        </a:p>
      </dgm:t>
    </dgm:pt>
    <dgm:pt modelId="{3DB5E7A4-1839-4F61-A07F-C2FFA63399E1}" type="parTrans" cxnId="{FDC85BED-735C-4832-9489-E6E1F85BF242}">
      <dgm:prSet/>
      <dgm:spPr/>
      <dgm:t>
        <a:bodyPr/>
        <a:lstStyle/>
        <a:p>
          <a:endParaRPr lang="de-DE"/>
        </a:p>
      </dgm:t>
    </dgm:pt>
    <dgm:pt modelId="{939B3934-446E-470D-9274-C9F4CB4C744B}" type="sibTrans" cxnId="{FDC85BED-735C-4832-9489-E6E1F85BF242}">
      <dgm:prSet/>
      <dgm:spPr/>
      <dgm:t>
        <a:bodyPr/>
        <a:lstStyle/>
        <a:p>
          <a:endParaRPr lang="de-DE"/>
        </a:p>
      </dgm:t>
    </dgm:pt>
    <dgm:pt modelId="{E95C9BFD-4530-46F4-BA19-E1F003917680}">
      <dgm:prSet phldrT="[Text]"/>
      <dgm:spPr/>
      <dgm:t>
        <a:bodyPr/>
        <a:lstStyle/>
        <a:p>
          <a:r>
            <a:rPr lang="de-DE" dirty="0"/>
            <a:t>5</a:t>
          </a:r>
        </a:p>
      </dgm:t>
    </dgm:pt>
    <dgm:pt modelId="{18F7F993-7083-49A3-B29A-5F4D0F54A067}" type="parTrans" cxnId="{9BAFFBA1-D380-4CD9-A47C-31D6A3D001CB}">
      <dgm:prSet/>
      <dgm:spPr/>
      <dgm:t>
        <a:bodyPr/>
        <a:lstStyle/>
        <a:p>
          <a:endParaRPr lang="de-DE"/>
        </a:p>
      </dgm:t>
    </dgm:pt>
    <dgm:pt modelId="{BAD86C9E-F481-4739-A1AE-4DCD9F3F8590}" type="sibTrans" cxnId="{9BAFFBA1-D380-4CD9-A47C-31D6A3D001CB}">
      <dgm:prSet/>
      <dgm:spPr/>
      <dgm:t>
        <a:bodyPr/>
        <a:lstStyle/>
        <a:p>
          <a:endParaRPr lang="de-DE"/>
        </a:p>
      </dgm:t>
    </dgm:pt>
    <dgm:pt modelId="{A68B310C-7FFA-44A3-BDBB-DD512B28DEDE}">
      <dgm:prSet phldrT="[Text]"/>
      <dgm:spPr/>
      <dgm:t>
        <a:bodyPr/>
        <a:lstStyle/>
        <a:p>
          <a:r>
            <a:rPr lang="de-DE" dirty="0"/>
            <a:t>6</a:t>
          </a:r>
        </a:p>
      </dgm:t>
    </dgm:pt>
    <dgm:pt modelId="{C75F1617-211A-432B-89DA-332CECBF9CAB}" type="parTrans" cxnId="{EE2047B5-2CCE-4AE7-8900-866C381E8878}">
      <dgm:prSet/>
      <dgm:spPr/>
      <dgm:t>
        <a:bodyPr/>
        <a:lstStyle/>
        <a:p>
          <a:endParaRPr lang="de-DE"/>
        </a:p>
      </dgm:t>
    </dgm:pt>
    <dgm:pt modelId="{3BCCC318-85F7-43D9-AC28-53CF0EAD26D2}" type="sibTrans" cxnId="{EE2047B5-2CCE-4AE7-8900-866C381E8878}">
      <dgm:prSet/>
      <dgm:spPr/>
      <dgm:t>
        <a:bodyPr/>
        <a:lstStyle/>
        <a:p>
          <a:endParaRPr lang="de-DE"/>
        </a:p>
      </dgm:t>
    </dgm:pt>
    <dgm:pt modelId="{A1B1A8CC-DA07-446F-956F-863C038CE43C}">
      <dgm:prSet phldrT="[Text]"/>
      <dgm:spPr/>
      <dgm:t>
        <a:bodyPr/>
        <a:lstStyle/>
        <a:p>
          <a:r>
            <a:rPr lang="de-DE" dirty="0"/>
            <a:t>7</a:t>
          </a:r>
        </a:p>
      </dgm:t>
    </dgm:pt>
    <dgm:pt modelId="{235150C9-4325-457E-B6AE-81085765A78E}" type="parTrans" cxnId="{14019D2B-E4CF-4817-9486-2257F234F7F9}">
      <dgm:prSet/>
      <dgm:spPr/>
      <dgm:t>
        <a:bodyPr/>
        <a:lstStyle/>
        <a:p>
          <a:endParaRPr lang="de-DE"/>
        </a:p>
      </dgm:t>
    </dgm:pt>
    <dgm:pt modelId="{A057938B-AB59-48E8-98B8-6BD36CE9DEE2}" type="sibTrans" cxnId="{14019D2B-E4CF-4817-9486-2257F234F7F9}">
      <dgm:prSet/>
      <dgm:spPr/>
      <dgm:t>
        <a:bodyPr/>
        <a:lstStyle/>
        <a:p>
          <a:endParaRPr lang="de-DE"/>
        </a:p>
      </dgm:t>
    </dgm:pt>
    <dgm:pt modelId="{42134250-A6C0-4B47-BD44-0FF1029B292B}">
      <dgm:prSet phldrT="[Text]"/>
      <dgm:spPr/>
      <dgm:t>
        <a:bodyPr/>
        <a:lstStyle/>
        <a:p>
          <a:r>
            <a:rPr lang="de-DE" dirty="0"/>
            <a:t>8</a:t>
          </a:r>
        </a:p>
      </dgm:t>
    </dgm:pt>
    <dgm:pt modelId="{85C47EB9-4010-445A-A217-A1897BF988C9}" type="parTrans" cxnId="{10DA0084-107F-4107-A574-E7E59C295301}">
      <dgm:prSet/>
      <dgm:spPr/>
      <dgm:t>
        <a:bodyPr/>
        <a:lstStyle/>
        <a:p>
          <a:endParaRPr lang="de-DE"/>
        </a:p>
      </dgm:t>
    </dgm:pt>
    <dgm:pt modelId="{78862072-EE17-461F-885C-CC57EDDC4B67}" type="sibTrans" cxnId="{10DA0084-107F-4107-A574-E7E59C295301}">
      <dgm:prSet/>
      <dgm:spPr/>
      <dgm:t>
        <a:bodyPr/>
        <a:lstStyle/>
        <a:p>
          <a:endParaRPr lang="de-DE"/>
        </a:p>
      </dgm:t>
    </dgm:pt>
    <dgm:pt modelId="{653EC899-5B14-455C-B5DC-0C3BADEDEC69}">
      <dgm:prSet phldrT="[Text]"/>
      <dgm:spPr/>
      <dgm:t>
        <a:bodyPr/>
        <a:lstStyle/>
        <a:p>
          <a:r>
            <a:rPr lang="de-DE" dirty="0"/>
            <a:t>9</a:t>
          </a:r>
        </a:p>
      </dgm:t>
    </dgm:pt>
    <dgm:pt modelId="{0A692020-D6B7-428C-BB29-B0A6E905AA64}" type="parTrans" cxnId="{A6A8EEFB-53B8-49AE-9AB4-E688CDAEAFBB}">
      <dgm:prSet/>
      <dgm:spPr/>
      <dgm:t>
        <a:bodyPr/>
        <a:lstStyle/>
        <a:p>
          <a:endParaRPr lang="de-DE"/>
        </a:p>
      </dgm:t>
    </dgm:pt>
    <dgm:pt modelId="{822CDF1D-CB81-4A48-8210-E6F1E42F3B1C}" type="sibTrans" cxnId="{A6A8EEFB-53B8-49AE-9AB4-E688CDAEAFBB}">
      <dgm:prSet/>
      <dgm:spPr/>
      <dgm:t>
        <a:bodyPr/>
        <a:lstStyle/>
        <a:p>
          <a:endParaRPr lang="de-DE"/>
        </a:p>
      </dgm:t>
    </dgm:pt>
    <dgm:pt modelId="{367C9DB1-97E8-49FC-9885-BD58C732E9D1}" type="pres">
      <dgm:prSet presAssocID="{453649F8-70FF-437A-A31B-1133B751C7F6}" presName="Name0" presStyleCnt="0">
        <dgm:presLayoutVars>
          <dgm:dir/>
          <dgm:animLvl val="lvl"/>
          <dgm:resizeHandles val="exact"/>
        </dgm:presLayoutVars>
      </dgm:prSet>
      <dgm:spPr/>
    </dgm:pt>
    <dgm:pt modelId="{F69973AA-545C-455C-B680-51E6245FABD2}" type="pres">
      <dgm:prSet presAssocID="{9EF36500-1BBF-4E07-BFFA-5756C3503402}" presName="parTxOnly" presStyleLbl="node1" presStyleIdx="0" presStyleCnt="10">
        <dgm:presLayoutVars>
          <dgm:chMax val="0"/>
          <dgm:chPref val="0"/>
          <dgm:bulletEnabled val="1"/>
        </dgm:presLayoutVars>
      </dgm:prSet>
      <dgm:spPr/>
    </dgm:pt>
    <dgm:pt modelId="{0E31FF94-5BE3-49C8-8D02-D5AD1D7AD733}" type="pres">
      <dgm:prSet presAssocID="{6C8C7D62-8297-4C50-BFC4-0602543EF02D}" presName="parTxOnlySpace" presStyleCnt="0"/>
      <dgm:spPr/>
    </dgm:pt>
    <dgm:pt modelId="{E1E25F15-7592-43AD-B7F9-01AF2C2825FE}" type="pres">
      <dgm:prSet presAssocID="{2C5FFBC3-61A2-448F-8DA5-E747CA247964}" presName="parTxOnly" presStyleLbl="node1" presStyleIdx="1" presStyleCnt="10">
        <dgm:presLayoutVars>
          <dgm:chMax val="0"/>
          <dgm:chPref val="0"/>
          <dgm:bulletEnabled val="1"/>
        </dgm:presLayoutVars>
      </dgm:prSet>
      <dgm:spPr/>
    </dgm:pt>
    <dgm:pt modelId="{B5FFC78B-357B-4365-B7F0-051E1164F7E2}" type="pres">
      <dgm:prSet presAssocID="{04DE4E54-5902-4788-B77E-1C975556A161}" presName="parTxOnlySpace" presStyleCnt="0"/>
      <dgm:spPr/>
    </dgm:pt>
    <dgm:pt modelId="{FBF39553-5EE3-45D4-8809-CE341A3D8F63}" type="pres">
      <dgm:prSet presAssocID="{92BFD5BE-CCE8-44D1-B7B6-4CD5D12784A1}" presName="parTxOnly" presStyleLbl="node1" presStyleIdx="2" presStyleCnt="10">
        <dgm:presLayoutVars>
          <dgm:chMax val="0"/>
          <dgm:chPref val="0"/>
          <dgm:bulletEnabled val="1"/>
        </dgm:presLayoutVars>
      </dgm:prSet>
      <dgm:spPr/>
    </dgm:pt>
    <dgm:pt modelId="{99C0E99E-C2D5-4636-A36A-71CA2E190C50}" type="pres">
      <dgm:prSet presAssocID="{7042EA1D-F85E-4452-A756-E79A721DFA94}" presName="parTxOnlySpace" presStyleCnt="0"/>
      <dgm:spPr/>
    </dgm:pt>
    <dgm:pt modelId="{D4A6A73B-449E-4FFA-BDE2-35F71328FAA8}" type="pres">
      <dgm:prSet presAssocID="{490B4B07-04D3-43B3-BC87-2F98C9488D87}" presName="parTxOnly" presStyleLbl="node1" presStyleIdx="3" presStyleCnt="10">
        <dgm:presLayoutVars>
          <dgm:chMax val="0"/>
          <dgm:chPref val="0"/>
          <dgm:bulletEnabled val="1"/>
        </dgm:presLayoutVars>
      </dgm:prSet>
      <dgm:spPr/>
    </dgm:pt>
    <dgm:pt modelId="{D88A63F2-891C-4926-BB94-06DA8E828A30}" type="pres">
      <dgm:prSet presAssocID="{F8DD09A6-C896-43B9-9DE9-80828744FAD3}" presName="parTxOnlySpace" presStyleCnt="0"/>
      <dgm:spPr/>
    </dgm:pt>
    <dgm:pt modelId="{2606513A-62F4-43F9-86AA-04F69E9A557F}" type="pres">
      <dgm:prSet presAssocID="{E91D0307-35E7-4112-B29D-0CE37EBFE6BA}" presName="parTxOnly" presStyleLbl="node1" presStyleIdx="4" presStyleCnt="10">
        <dgm:presLayoutVars>
          <dgm:chMax val="0"/>
          <dgm:chPref val="0"/>
          <dgm:bulletEnabled val="1"/>
        </dgm:presLayoutVars>
      </dgm:prSet>
      <dgm:spPr/>
    </dgm:pt>
    <dgm:pt modelId="{AD16A9E3-E300-4213-9DDC-3D765371BA94}" type="pres">
      <dgm:prSet presAssocID="{939B3934-446E-470D-9274-C9F4CB4C744B}" presName="parTxOnlySpace" presStyleCnt="0"/>
      <dgm:spPr/>
    </dgm:pt>
    <dgm:pt modelId="{3E6035EF-96D0-4A60-AC08-B1C6F18C25AD}" type="pres">
      <dgm:prSet presAssocID="{E95C9BFD-4530-46F4-BA19-E1F003917680}" presName="parTxOnly" presStyleLbl="node1" presStyleIdx="5" presStyleCnt="10">
        <dgm:presLayoutVars>
          <dgm:chMax val="0"/>
          <dgm:chPref val="0"/>
          <dgm:bulletEnabled val="1"/>
        </dgm:presLayoutVars>
      </dgm:prSet>
      <dgm:spPr/>
    </dgm:pt>
    <dgm:pt modelId="{333FAD40-742F-42A5-B11B-B8787A2BFEC7}" type="pres">
      <dgm:prSet presAssocID="{BAD86C9E-F481-4739-A1AE-4DCD9F3F8590}" presName="parTxOnlySpace" presStyleCnt="0"/>
      <dgm:spPr/>
    </dgm:pt>
    <dgm:pt modelId="{8B3669D3-CCD8-43B6-99C9-C6BEC4689A49}" type="pres">
      <dgm:prSet presAssocID="{A68B310C-7FFA-44A3-BDBB-DD512B28DEDE}" presName="parTxOnly" presStyleLbl="node1" presStyleIdx="6" presStyleCnt="10">
        <dgm:presLayoutVars>
          <dgm:chMax val="0"/>
          <dgm:chPref val="0"/>
          <dgm:bulletEnabled val="1"/>
        </dgm:presLayoutVars>
      </dgm:prSet>
      <dgm:spPr/>
    </dgm:pt>
    <dgm:pt modelId="{5199ACBB-D31E-44B4-B01F-8DD5FDD3658A}" type="pres">
      <dgm:prSet presAssocID="{3BCCC318-85F7-43D9-AC28-53CF0EAD26D2}" presName="parTxOnlySpace" presStyleCnt="0"/>
      <dgm:spPr/>
    </dgm:pt>
    <dgm:pt modelId="{1C69963E-28A6-422A-9594-66F6CAF25EBD}" type="pres">
      <dgm:prSet presAssocID="{A1B1A8CC-DA07-446F-956F-863C038CE43C}" presName="parTxOnly" presStyleLbl="node1" presStyleIdx="7" presStyleCnt="10">
        <dgm:presLayoutVars>
          <dgm:chMax val="0"/>
          <dgm:chPref val="0"/>
          <dgm:bulletEnabled val="1"/>
        </dgm:presLayoutVars>
      </dgm:prSet>
      <dgm:spPr/>
    </dgm:pt>
    <dgm:pt modelId="{718B6D7B-F5A7-4870-AD5D-E085DD09B150}" type="pres">
      <dgm:prSet presAssocID="{A057938B-AB59-48E8-98B8-6BD36CE9DEE2}" presName="parTxOnlySpace" presStyleCnt="0"/>
      <dgm:spPr/>
    </dgm:pt>
    <dgm:pt modelId="{3983AEFD-BE73-43A1-8847-46957846B0C8}" type="pres">
      <dgm:prSet presAssocID="{42134250-A6C0-4B47-BD44-0FF1029B292B}" presName="parTxOnly" presStyleLbl="node1" presStyleIdx="8" presStyleCnt="10">
        <dgm:presLayoutVars>
          <dgm:chMax val="0"/>
          <dgm:chPref val="0"/>
          <dgm:bulletEnabled val="1"/>
        </dgm:presLayoutVars>
      </dgm:prSet>
      <dgm:spPr/>
    </dgm:pt>
    <dgm:pt modelId="{2C9C7262-1D95-4EFF-A922-0A78836EBBE5}" type="pres">
      <dgm:prSet presAssocID="{78862072-EE17-461F-885C-CC57EDDC4B67}" presName="parTxOnlySpace" presStyleCnt="0"/>
      <dgm:spPr/>
    </dgm:pt>
    <dgm:pt modelId="{E0DA1B78-253D-4430-9FD6-82D14C62CC09}" type="pres">
      <dgm:prSet presAssocID="{653EC899-5B14-455C-B5DC-0C3BADEDEC69}" presName="parTxOnly" presStyleLbl="node1" presStyleIdx="9" presStyleCnt="10">
        <dgm:presLayoutVars>
          <dgm:chMax val="0"/>
          <dgm:chPref val="0"/>
          <dgm:bulletEnabled val="1"/>
        </dgm:presLayoutVars>
      </dgm:prSet>
      <dgm:spPr/>
    </dgm:pt>
  </dgm:ptLst>
  <dgm:cxnLst>
    <dgm:cxn modelId="{DE84C023-7108-499D-A904-ADF580100D7C}" type="presOf" srcId="{9EF36500-1BBF-4E07-BFFA-5756C3503402}" destId="{F69973AA-545C-455C-B680-51E6245FABD2}" srcOrd="0" destOrd="0" presId="urn:microsoft.com/office/officeart/2005/8/layout/chevron1"/>
    <dgm:cxn modelId="{14019D2B-E4CF-4817-9486-2257F234F7F9}" srcId="{453649F8-70FF-437A-A31B-1133B751C7F6}" destId="{A1B1A8CC-DA07-446F-956F-863C038CE43C}" srcOrd="7" destOrd="0" parTransId="{235150C9-4325-457E-B6AE-81085765A78E}" sibTransId="{A057938B-AB59-48E8-98B8-6BD36CE9DEE2}"/>
    <dgm:cxn modelId="{9F0F4232-6C83-4818-B88B-DDA004F0DFE0}" srcId="{453649F8-70FF-437A-A31B-1133B751C7F6}" destId="{92BFD5BE-CCE8-44D1-B7B6-4CD5D12784A1}" srcOrd="2" destOrd="0" parTransId="{ACC6720B-9BC0-42EA-8786-B819589A0382}" sibTransId="{7042EA1D-F85E-4452-A756-E79A721DFA94}"/>
    <dgm:cxn modelId="{48C93843-8650-41FA-8C66-1AC7D50ADADD}" type="presOf" srcId="{2C5FFBC3-61A2-448F-8DA5-E747CA247964}" destId="{E1E25F15-7592-43AD-B7F9-01AF2C2825FE}" srcOrd="0" destOrd="0" presId="urn:microsoft.com/office/officeart/2005/8/layout/chevron1"/>
    <dgm:cxn modelId="{8E8BA44A-1B1B-482F-BCD3-080E6A044DA5}" type="presOf" srcId="{490B4B07-04D3-43B3-BC87-2F98C9488D87}" destId="{D4A6A73B-449E-4FFA-BDE2-35F71328FAA8}" srcOrd="0" destOrd="0" presId="urn:microsoft.com/office/officeart/2005/8/layout/chevron1"/>
    <dgm:cxn modelId="{D6B79A77-2F5B-4479-9E40-FB8C62B0C939}" srcId="{453649F8-70FF-437A-A31B-1133B751C7F6}" destId="{9EF36500-1BBF-4E07-BFFA-5756C3503402}" srcOrd="0" destOrd="0" parTransId="{A2BB10FA-C9C4-4DBA-909D-52C0F0841CC8}" sibTransId="{6C8C7D62-8297-4C50-BFC4-0602543EF02D}"/>
    <dgm:cxn modelId="{F027B27D-7443-4C39-AC0D-2D8A85C58389}" type="presOf" srcId="{E91D0307-35E7-4112-B29D-0CE37EBFE6BA}" destId="{2606513A-62F4-43F9-86AA-04F69E9A557F}" srcOrd="0" destOrd="0" presId="urn:microsoft.com/office/officeart/2005/8/layout/chevron1"/>
    <dgm:cxn modelId="{10DA0084-107F-4107-A574-E7E59C295301}" srcId="{453649F8-70FF-437A-A31B-1133B751C7F6}" destId="{42134250-A6C0-4B47-BD44-0FF1029B292B}" srcOrd="8" destOrd="0" parTransId="{85C47EB9-4010-445A-A217-A1897BF988C9}" sibTransId="{78862072-EE17-461F-885C-CC57EDDC4B67}"/>
    <dgm:cxn modelId="{9BAFFBA1-D380-4CD9-A47C-31D6A3D001CB}" srcId="{453649F8-70FF-437A-A31B-1133B751C7F6}" destId="{E95C9BFD-4530-46F4-BA19-E1F003917680}" srcOrd="5" destOrd="0" parTransId="{18F7F993-7083-49A3-B29A-5F4D0F54A067}" sibTransId="{BAD86C9E-F481-4739-A1AE-4DCD9F3F8590}"/>
    <dgm:cxn modelId="{2E26B9A8-9136-4657-8D61-ACA78EE802EB}" type="presOf" srcId="{453649F8-70FF-437A-A31B-1133B751C7F6}" destId="{367C9DB1-97E8-49FC-9885-BD58C732E9D1}" srcOrd="0" destOrd="0" presId="urn:microsoft.com/office/officeart/2005/8/layout/chevron1"/>
    <dgm:cxn modelId="{6237E1B2-3871-47BA-BE46-8067CB2E25D1}" type="presOf" srcId="{A1B1A8CC-DA07-446F-956F-863C038CE43C}" destId="{1C69963E-28A6-422A-9594-66F6CAF25EBD}" srcOrd="0" destOrd="0" presId="urn:microsoft.com/office/officeart/2005/8/layout/chevron1"/>
    <dgm:cxn modelId="{EE2047B5-2CCE-4AE7-8900-866C381E8878}" srcId="{453649F8-70FF-437A-A31B-1133B751C7F6}" destId="{A68B310C-7FFA-44A3-BDBB-DD512B28DEDE}" srcOrd="6" destOrd="0" parTransId="{C75F1617-211A-432B-89DA-332CECBF9CAB}" sibTransId="{3BCCC318-85F7-43D9-AC28-53CF0EAD26D2}"/>
    <dgm:cxn modelId="{4B390CBB-1855-4477-88E9-FA49CD1FE557}" type="presOf" srcId="{A68B310C-7FFA-44A3-BDBB-DD512B28DEDE}" destId="{8B3669D3-CCD8-43B6-99C9-C6BEC4689A49}" srcOrd="0" destOrd="0" presId="urn:microsoft.com/office/officeart/2005/8/layout/chevron1"/>
    <dgm:cxn modelId="{7C1728C3-9DE8-4395-B61D-F981B006BCAC}" type="presOf" srcId="{92BFD5BE-CCE8-44D1-B7B6-4CD5D12784A1}" destId="{FBF39553-5EE3-45D4-8809-CE341A3D8F63}" srcOrd="0" destOrd="0" presId="urn:microsoft.com/office/officeart/2005/8/layout/chevron1"/>
    <dgm:cxn modelId="{5D256EC4-FF95-47E3-9A2F-B594EAC489E4}" type="presOf" srcId="{653EC899-5B14-455C-B5DC-0C3BADEDEC69}" destId="{E0DA1B78-253D-4430-9FD6-82D14C62CC09}" srcOrd="0" destOrd="0" presId="urn:microsoft.com/office/officeart/2005/8/layout/chevron1"/>
    <dgm:cxn modelId="{B915B0D5-96EB-4A9B-9F8D-24EE930CE993}" type="presOf" srcId="{E95C9BFD-4530-46F4-BA19-E1F003917680}" destId="{3E6035EF-96D0-4A60-AC08-B1C6F18C25AD}" srcOrd="0" destOrd="0" presId="urn:microsoft.com/office/officeart/2005/8/layout/chevron1"/>
    <dgm:cxn modelId="{583714DC-5B40-414F-ABAE-B18B714CC20C}" srcId="{453649F8-70FF-437A-A31B-1133B751C7F6}" destId="{2C5FFBC3-61A2-448F-8DA5-E747CA247964}" srcOrd="1" destOrd="0" parTransId="{AB1FE43F-809A-45AB-8003-4B662A8DACE9}" sibTransId="{04DE4E54-5902-4788-B77E-1C975556A161}"/>
    <dgm:cxn modelId="{A9934FE2-6651-4F41-AEBB-6399F2895935}" srcId="{453649F8-70FF-437A-A31B-1133B751C7F6}" destId="{490B4B07-04D3-43B3-BC87-2F98C9488D87}" srcOrd="3" destOrd="0" parTransId="{F1015AA5-FB29-4688-A935-FAE1B3ED671F}" sibTransId="{F8DD09A6-C896-43B9-9DE9-80828744FAD3}"/>
    <dgm:cxn modelId="{90E068EC-F662-4730-B51F-2600BA61A9D5}" type="presOf" srcId="{42134250-A6C0-4B47-BD44-0FF1029B292B}" destId="{3983AEFD-BE73-43A1-8847-46957846B0C8}" srcOrd="0" destOrd="0" presId="urn:microsoft.com/office/officeart/2005/8/layout/chevron1"/>
    <dgm:cxn modelId="{FDC85BED-735C-4832-9489-E6E1F85BF242}" srcId="{453649F8-70FF-437A-A31B-1133B751C7F6}" destId="{E91D0307-35E7-4112-B29D-0CE37EBFE6BA}" srcOrd="4" destOrd="0" parTransId="{3DB5E7A4-1839-4F61-A07F-C2FFA63399E1}" sibTransId="{939B3934-446E-470D-9274-C9F4CB4C744B}"/>
    <dgm:cxn modelId="{A6A8EEFB-53B8-49AE-9AB4-E688CDAEAFBB}" srcId="{453649F8-70FF-437A-A31B-1133B751C7F6}" destId="{653EC899-5B14-455C-B5DC-0C3BADEDEC69}" srcOrd="9" destOrd="0" parTransId="{0A692020-D6B7-428C-BB29-B0A6E905AA64}" sibTransId="{822CDF1D-CB81-4A48-8210-E6F1E42F3B1C}"/>
    <dgm:cxn modelId="{862D49A7-61B4-4373-A50C-F2DBF3B0883E}" type="presParOf" srcId="{367C9DB1-97E8-49FC-9885-BD58C732E9D1}" destId="{F69973AA-545C-455C-B680-51E6245FABD2}" srcOrd="0" destOrd="0" presId="urn:microsoft.com/office/officeart/2005/8/layout/chevron1"/>
    <dgm:cxn modelId="{DA99F334-8955-4AD5-892B-EEDF12EA497C}" type="presParOf" srcId="{367C9DB1-97E8-49FC-9885-BD58C732E9D1}" destId="{0E31FF94-5BE3-49C8-8D02-D5AD1D7AD733}" srcOrd="1" destOrd="0" presId="urn:microsoft.com/office/officeart/2005/8/layout/chevron1"/>
    <dgm:cxn modelId="{656751DE-A8EB-4912-92DD-343E8438A75E}" type="presParOf" srcId="{367C9DB1-97E8-49FC-9885-BD58C732E9D1}" destId="{E1E25F15-7592-43AD-B7F9-01AF2C2825FE}" srcOrd="2" destOrd="0" presId="urn:microsoft.com/office/officeart/2005/8/layout/chevron1"/>
    <dgm:cxn modelId="{F3AE1234-AB43-4058-8097-E5BFA5CD6FEC}" type="presParOf" srcId="{367C9DB1-97E8-49FC-9885-BD58C732E9D1}" destId="{B5FFC78B-357B-4365-B7F0-051E1164F7E2}" srcOrd="3" destOrd="0" presId="urn:microsoft.com/office/officeart/2005/8/layout/chevron1"/>
    <dgm:cxn modelId="{8E4AD687-4AA8-40C3-8975-C599F19CA05F}" type="presParOf" srcId="{367C9DB1-97E8-49FC-9885-BD58C732E9D1}" destId="{FBF39553-5EE3-45D4-8809-CE341A3D8F63}" srcOrd="4" destOrd="0" presId="urn:microsoft.com/office/officeart/2005/8/layout/chevron1"/>
    <dgm:cxn modelId="{EAFD05BA-8A5B-4483-B17B-1C9EF674063F}" type="presParOf" srcId="{367C9DB1-97E8-49FC-9885-BD58C732E9D1}" destId="{99C0E99E-C2D5-4636-A36A-71CA2E190C50}" srcOrd="5" destOrd="0" presId="urn:microsoft.com/office/officeart/2005/8/layout/chevron1"/>
    <dgm:cxn modelId="{8C6D76C3-7504-4144-94FE-426D7CBE722E}" type="presParOf" srcId="{367C9DB1-97E8-49FC-9885-BD58C732E9D1}" destId="{D4A6A73B-449E-4FFA-BDE2-35F71328FAA8}" srcOrd="6" destOrd="0" presId="urn:microsoft.com/office/officeart/2005/8/layout/chevron1"/>
    <dgm:cxn modelId="{01BE76CE-E52D-4515-AEBF-EFB49EC8A816}" type="presParOf" srcId="{367C9DB1-97E8-49FC-9885-BD58C732E9D1}" destId="{D88A63F2-891C-4926-BB94-06DA8E828A30}" srcOrd="7" destOrd="0" presId="urn:microsoft.com/office/officeart/2005/8/layout/chevron1"/>
    <dgm:cxn modelId="{B49727F0-75A6-4235-9034-F71E5391CA1C}" type="presParOf" srcId="{367C9DB1-97E8-49FC-9885-BD58C732E9D1}" destId="{2606513A-62F4-43F9-86AA-04F69E9A557F}" srcOrd="8" destOrd="0" presId="urn:microsoft.com/office/officeart/2005/8/layout/chevron1"/>
    <dgm:cxn modelId="{0E619605-0AB4-477D-BFE2-271AA5025A09}" type="presParOf" srcId="{367C9DB1-97E8-49FC-9885-BD58C732E9D1}" destId="{AD16A9E3-E300-4213-9DDC-3D765371BA94}" srcOrd="9" destOrd="0" presId="urn:microsoft.com/office/officeart/2005/8/layout/chevron1"/>
    <dgm:cxn modelId="{3E4EF8E0-BADE-4EA2-80A1-A24835A0B4DC}" type="presParOf" srcId="{367C9DB1-97E8-49FC-9885-BD58C732E9D1}" destId="{3E6035EF-96D0-4A60-AC08-B1C6F18C25AD}" srcOrd="10" destOrd="0" presId="urn:microsoft.com/office/officeart/2005/8/layout/chevron1"/>
    <dgm:cxn modelId="{27999CAD-7F94-45C2-BA46-52C7DFCF3962}" type="presParOf" srcId="{367C9DB1-97E8-49FC-9885-BD58C732E9D1}" destId="{333FAD40-742F-42A5-B11B-B8787A2BFEC7}" srcOrd="11" destOrd="0" presId="urn:microsoft.com/office/officeart/2005/8/layout/chevron1"/>
    <dgm:cxn modelId="{3FDBBA54-6E1F-490C-8161-0F84102F3A00}" type="presParOf" srcId="{367C9DB1-97E8-49FC-9885-BD58C732E9D1}" destId="{8B3669D3-CCD8-43B6-99C9-C6BEC4689A49}" srcOrd="12" destOrd="0" presId="urn:microsoft.com/office/officeart/2005/8/layout/chevron1"/>
    <dgm:cxn modelId="{7B19A3C9-55AF-4B69-91D3-E9FEAC1DC0DD}" type="presParOf" srcId="{367C9DB1-97E8-49FC-9885-BD58C732E9D1}" destId="{5199ACBB-D31E-44B4-B01F-8DD5FDD3658A}" srcOrd="13" destOrd="0" presId="urn:microsoft.com/office/officeart/2005/8/layout/chevron1"/>
    <dgm:cxn modelId="{75CB8E7E-5FDD-4D50-9D30-E7CEFB790621}" type="presParOf" srcId="{367C9DB1-97E8-49FC-9885-BD58C732E9D1}" destId="{1C69963E-28A6-422A-9594-66F6CAF25EBD}" srcOrd="14" destOrd="0" presId="urn:microsoft.com/office/officeart/2005/8/layout/chevron1"/>
    <dgm:cxn modelId="{E37283ED-33AF-4D81-B196-5234F5E502C1}" type="presParOf" srcId="{367C9DB1-97E8-49FC-9885-BD58C732E9D1}" destId="{718B6D7B-F5A7-4870-AD5D-E085DD09B150}" srcOrd="15" destOrd="0" presId="urn:microsoft.com/office/officeart/2005/8/layout/chevron1"/>
    <dgm:cxn modelId="{2E911063-50DC-44C2-BB39-0A52087DAFE0}" type="presParOf" srcId="{367C9DB1-97E8-49FC-9885-BD58C732E9D1}" destId="{3983AEFD-BE73-43A1-8847-46957846B0C8}" srcOrd="16" destOrd="0" presId="urn:microsoft.com/office/officeart/2005/8/layout/chevron1"/>
    <dgm:cxn modelId="{E854FF27-AC9F-463D-801B-9B2E121A1CC9}" type="presParOf" srcId="{367C9DB1-97E8-49FC-9885-BD58C732E9D1}" destId="{2C9C7262-1D95-4EFF-A922-0A78836EBBE5}" srcOrd="17" destOrd="0" presId="urn:microsoft.com/office/officeart/2005/8/layout/chevron1"/>
    <dgm:cxn modelId="{1A596D0E-E495-4189-AB8D-EB1CB7981C68}" type="presParOf" srcId="{367C9DB1-97E8-49FC-9885-BD58C732E9D1}" destId="{E0DA1B78-253D-4430-9FD6-82D14C62CC09}" srcOrd="1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3649F8-70FF-437A-A31B-1133B751C7F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EF36500-1BBF-4E07-BFFA-5756C3503402}">
      <dgm:prSet phldrT="[Text]"/>
      <dgm:spPr/>
      <dgm:t>
        <a:bodyPr/>
        <a:lstStyle/>
        <a:p>
          <a:r>
            <a:rPr lang="de-DE" dirty="0"/>
            <a:t>200</a:t>
          </a:r>
        </a:p>
      </dgm:t>
    </dgm:pt>
    <dgm:pt modelId="{A2BB10FA-C9C4-4DBA-909D-52C0F0841CC8}" type="parTrans" cxnId="{D6B79A77-2F5B-4479-9E40-FB8C62B0C939}">
      <dgm:prSet/>
      <dgm:spPr/>
      <dgm:t>
        <a:bodyPr/>
        <a:lstStyle/>
        <a:p>
          <a:endParaRPr lang="de-DE"/>
        </a:p>
      </dgm:t>
    </dgm:pt>
    <dgm:pt modelId="{6C8C7D62-8297-4C50-BFC4-0602543EF02D}" type="sibTrans" cxnId="{D6B79A77-2F5B-4479-9E40-FB8C62B0C939}">
      <dgm:prSet/>
      <dgm:spPr/>
      <dgm:t>
        <a:bodyPr/>
        <a:lstStyle/>
        <a:p>
          <a:endParaRPr lang="de-DE"/>
        </a:p>
      </dgm:t>
    </dgm:pt>
    <dgm:pt modelId="{70EDEB66-E315-4A25-BCA9-063BA08C346D}">
      <dgm:prSet phldrT="[Text]"/>
      <dgm:spPr/>
      <dgm:t>
        <a:bodyPr/>
        <a:lstStyle/>
        <a:p>
          <a:r>
            <a:rPr lang="de-DE" dirty="0"/>
            <a:t>81</a:t>
          </a:r>
        </a:p>
      </dgm:t>
    </dgm:pt>
    <dgm:pt modelId="{0075A3BF-365A-4BA1-A70B-433F26FD6853}" type="parTrans" cxnId="{EF0404D1-DDC9-47CF-9E1C-E6A6C0037C56}">
      <dgm:prSet/>
      <dgm:spPr/>
      <dgm:t>
        <a:bodyPr/>
        <a:lstStyle/>
        <a:p>
          <a:endParaRPr lang="de-DE"/>
        </a:p>
      </dgm:t>
    </dgm:pt>
    <dgm:pt modelId="{0AB68860-C71C-4D30-8925-B04536D809C8}" type="sibTrans" cxnId="{EF0404D1-DDC9-47CF-9E1C-E6A6C0037C56}">
      <dgm:prSet/>
      <dgm:spPr/>
      <dgm:t>
        <a:bodyPr/>
        <a:lstStyle/>
        <a:p>
          <a:endParaRPr lang="de-DE"/>
        </a:p>
      </dgm:t>
    </dgm:pt>
    <dgm:pt modelId="{00E06AC0-F817-40F8-898C-9919A95B390E}">
      <dgm:prSet phldrT="[Text]"/>
      <dgm:spPr/>
      <dgm:t>
        <a:bodyPr/>
        <a:lstStyle/>
        <a:p>
          <a:r>
            <a:rPr lang="de-DE" dirty="0"/>
            <a:t>712</a:t>
          </a:r>
        </a:p>
      </dgm:t>
    </dgm:pt>
    <dgm:pt modelId="{4C469FDD-3FE7-4F34-A4AB-5FA8356924D3}" type="parTrans" cxnId="{A545E7B7-954F-4F4D-B655-C8ED588F558B}">
      <dgm:prSet/>
      <dgm:spPr/>
      <dgm:t>
        <a:bodyPr/>
        <a:lstStyle/>
        <a:p>
          <a:endParaRPr lang="de-DE"/>
        </a:p>
      </dgm:t>
    </dgm:pt>
    <dgm:pt modelId="{980DEF4D-4707-4251-AC96-CFF26C533E28}" type="sibTrans" cxnId="{A545E7B7-954F-4F4D-B655-C8ED588F558B}">
      <dgm:prSet/>
      <dgm:spPr/>
      <dgm:t>
        <a:bodyPr/>
        <a:lstStyle/>
        <a:p>
          <a:endParaRPr lang="de-DE"/>
        </a:p>
      </dgm:t>
    </dgm:pt>
    <dgm:pt modelId="{6C717CA5-138C-423B-BA03-EAF4753848FE}">
      <dgm:prSet phldrT="[Text]"/>
      <dgm:spPr/>
      <dgm:t>
        <a:bodyPr/>
        <a:lstStyle/>
        <a:p>
          <a:r>
            <a:rPr lang="de-DE" dirty="0"/>
            <a:t>53</a:t>
          </a:r>
        </a:p>
      </dgm:t>
    </dgm:pt>
    <dgm:pt modelId="{3B20A226-C390-44C5-BA75-B285CB8D0DE2}" type="parTrans" cxnId="{4BB24821-7B3F-41ED-A781-6A10B0B025A2}">
      <dgm:prSet/>
      <dgm:spPr/>
      <dgm:t>
        <a:bodyPr/>
        <a:lstStyle/>
        <a:p>
          <a:endParaRPr lang="de-DE"/>
        </a:p>
      </dgm:t>
    </dgm:pt>
    <dgm:pt modelId="{57F514CA-45BE-42EB-8CD8-91432C7914A2}" type="sibTrans" cxnId="{4BB24821-7B3F-41ED-A781-6A10B0B025A2}">
      <dgm:prSet/>
      <dgm:spPr/>
      <dgm:t>
        <a:bodyPr/>
        <a:lstStyle/>
        <a:p>
          <a:endParaRPr lang="de-DE"/>
        </a:p>
      </dgm:t>
    </dgm:pt>
    <dgm:pt modelId="{F3E24BE0-5381-41D3-9F7D-B4CDB453BC20}">
      <dgm:prSet phldrT="[Text]"/>
      <dgm:spPr/>
      <dgm:t>
        <a:bodyPr/>
        <a:lstStyle/>
        <a:p>
          <a:r>
            <a:rPr lang="de-DE" dirty="0"/>
            <a:t>504</a:t>
          </a:r>
        </a:p>
      </dgm:t>
    </dgm:pt>
    <dgm:pt modelId="{B6949C98-1EEA-435F-AD37-92D0EBF98FBF}" type="parTrans" cxnId="{D23A3FB9-D256-4C3A-AA92-50CF47AAFDD6}">
      <dgm:prSet/>
      <dgm:spPr/>
      <dgm:t>
        <a:bodyPr/>
        <a:lstStyle/>
        <a:p>
          <a:endParaRPr lang="de-DE"/>
        </a:p>
      </dgm:t>
    </dgm:pt>
    <dgm:pt modelId="{CF7A3BB6-24E3-47FB-95D2-9A39C4D4168F}" type="sibTrans" cxnId="{D23A3FB9-D256-4C3A-AA92-50CF47AAFDD6}">
      <dgm:prSet/>
      <dgm:spPr/>
      <dgm:t>
        <a:bodyPr/>
        <a:lstStyle/>
        <a:p>
          <a:endParaRPr lang="de-DE"/>
        </a:p>
      </dgm:t>
    </dgm:pt>
    <dgm:pt modelId="{E2B34CB6-B1B5-4B34-B35A-76B9BF1AC738}">
      <dgm:prSet phldrT="[Text]"/>
      <dgm:spPr/>
      <dgm:t>
        <a:bodyPr/>
        <a:lstStyle/>
        <a:p>
          <a:r>
            <a:rPr lang="de-DE" dirty="0"/>
            <a:t>174</a:t>
          </a:r>
        </a:p>
      </dgm:t>
    </dgm:pt>
    <dgm:pt modelId="{4B73EF60-8641-4C16-B1E1-4E7708040E93}" type="parTrans" cxnId="{CBB0E6CF-0562-47B6-A49B-EB7F8115EEC9}">
      <dgm:prSet/>
      <dgm:spPr/>
      <dgm:t>
        <a:bodyPr/>
        <a:lstStyle/>
        <a:p>
          <a:endParaRPr lang="de-DE"/>
        </a:p>
      </dgm:t>
    </dgm:pt>
    <dgm:pt modelId="{A9356066-F6AA-496B-BB77-E8630F800293}" type="sibTrans" cxnId="{CBB0E6CF-0562-47B6-A49B-EB7F8115EEC9}">
      <dgm:prSet/>
      <dgm:spPr/>
      <dgm:t>
        <a:bodyPr/>
        <a:lstStyle/>
        <a:p>
          <a:endParaRPr lang="de-DE"/>
        </a:p>
      </dgm:t>
    </dgm:pt>
    <dgm:pt modelId="{9BD6347F-325B-4C05-92E1-430878D5C53B}">
      <dgm:prSet phldrT="[Text]"/>
      <dgm:spPr/>
      <dgm:t>
        <a:bodyPr/>
        <a:lstStyle/>
        <a:p>
          <a:r>
            <a:rPr lang="de-DE" dirty="0"/>
            <a:t>796</a:t>
          </a:r>
        </a:p>
      </dgm:t>
    </dgm:pt>
    <dgm:pt modelId="{B2E509EA-F25A-46D4-97E6-B833169BCEAB}" type="parTrans" cxnId="{AC3C81BE-D79B-4144-AC51-B7187897D55C}">
      <dgm:prSet/>
      <dgm:spPr/>
      <dgm:t>
        <a:bodyPr/>
        <a:lstStyle/>
        <a:p>
          <a:endParaRPr lang="de-DE"/>
        </a:p>
      </dgm:t>
    </dgm:pt>
    <dgm:pt modelId="{6DF00F7C-7E76-4BDB-B4FD-FAF902CB00C9}" type="sibTrans" cxnId="{AC3C81BE-D79B-4144-AC51-B7187897D55C}">
      <dgm:prSet/>
      <dgm:spPr/>
      <dgm:t>
        <a:bodyPr/>
        <a:lstStyle/>
        <a:p>
          <a:endParaRPr lang="de-DE"/>
        </a:p>
      </dgm:t>
    </dgm:pt>
    <dgm:pt modelId="{C501B065-A5EA-406B-BC5D-AE1369ED2073}">
      <dgm:prSet phldrT="[Text]"/>
      <dgm:spPr/>
      <dgm:t>
        <a:bodyPr/>
        <a:lstStyle/>
        <a:p>
          <a:r>
            <a:rPr lang="de-DE" dirty="0"/>
            <a:t>838</a:t>
          </a:r>
        </a:p>
      </dgm:t>
    </dgm:pt>
    <dgm:pt modelId="{3D8E0AB5-8549-4F50-A168-DB0E96AD3928}" type="parTrans" cxnId="{717B8A3D-05D5-4DC6-B43E-98A440197AC2}">
      <dgm:prSet/>
      <dgm:spPr/>
      <dgm:t>
        <a:bodyPr/>
        <a:lstStyle/>
        <a:p>
          <a:endParaRPr lang="de-DE"/>
        </a:p>
      </dgm:t>
    </dgm:pt>
    <dgm:pt modelId="{F62E3997-B271-42AC-B87E-418B3557BDE7}" type="sibTrans" cxnId="{717B8A3D-05D5-4DC6-B43E-98A440197AC2}">
      <dgm:prSet/>
      <dgm:spPr/>
      <dgm:t>
        <a:bodyPr/>
        <a:lstStyle/>
        <a:p>
          <a:endParaRPr lang="de-DE"/>
        </a:p>
      </dgm:t>
    </dgm:pt>
    <dgm:pt modelId="{7F55C3A7-A024-4DF5-9206-88AE13ED9B77}">
      <dgm:prSet phldrT="[Text]"/>
      <dgm:spPr/>
      <dgm:t>
        <a:bodyPr/>
        <a:lstStyle/>
        <a:p>
          <a:r>
            <a:rPr lang="de-DE" dirty="0"/>
            <a:t>999</a:t>
          </a:r>
        </a:p>
      </dgm:t>
    </dgm:pt>
    <dgm:pt modelId="{37B751E8-C01F-4C22-9008-67E46F25388A}" type="parTrans" cxnId="{8EE59DCC-3E2F-41C0-AD39-5E4FF12C194E}">
      <dgm:prSet/>
      <dgm:spPr/>
      <dgm:t>
        <a:bodyPr/>
        <a:lstStyle/>
        <a:p>
          <a:endParaRPr lang="de-DE"/>
        </a:p>
      </dgm:t>
    </dgm:pt>
    <dgm:pt modelId="{30A8E97B-A93D-4987-89D3-279650BE2E4E}" type="sibTrans" cxnId="{8EE59DCC-3E2F-41C0-AD39-5E4FF12C194E}">
      <dgm:prSet/>
      <dgm:spPr/>
      <dgm:t>
        <a:bodyPr/>
        <a:lstStyle/>
        <a:p>
          <a:endParaRPr lang="de-DE"/>
        </a:p>
      </dgm:t>
    </dgm:pt>
    <dgm:pt modelId="{86A387F6-2026-43CF-9624-AEF0E1538E7B}">
      <dgm:prSet phldrT="[Text]"/>
      <dgm:spPr/>
      <dgm:t>
        <a:bodyPr/>
        <a:lstStyle/>
        <a:p>
          <a:r>
            <a:rPr lang="de-DE" dirty="0"/>
            <a:t>409</a:t>
          </a:r>
        </a:p>
      </dgm:t>
    </dgm:pt>
    <dgm:pt modelId="{1BF20152-2E44-4A34-B259-521458557D1B}" type="parTrans" cxnId="{9EB28090-C8F3-4BAB-90EA-9801495CA520}">
      <dgm:prSet/>
      <dgm:spPr/>
      <dgm:t>
        <a:bodyPr/>
        <a:lstStyle/>
        <a:p>
          <a:endParaRPr lang="de-DE"/>
        </a:p>
      </dgm:t>
    </dgm:pt>
    <dgm:pt modelId="{246145BC-2E27-4BB5-83D9-CD1084E4290C}" type="sibTrans" cxnId="{9EB28090-C8F3-4BAB-90EA-9801495CA520}">
      <dgm:prSet/>
      <dgm:spPr/>
      <dgm:t>
        <a:bodyPr/>
        <a:lstStyle/>
        <a:p>
          <a:endParaRPr lang="de-DE"/>
        </a:p>
      </dgm:t>
    </dgm:pt>
    <dgm:pt modelId="{367C9DB1-97E8-49FC-9885-BD58C732E9D1}" type="pres">
      <dgm:prSet presAssocID="{453649F8-70FF-437A-A31B-1133B751C7F6}" presName="Name0" presStyleCnt="0">
        <dgm:presLayoutVars>
          <dgm:dir/>
          <dgm:animLvl val="lvl"/>
          <dgm:resizeHandles val="exact"/>
        </dgm:presLayoutVars>
      </dgm:prSet>
      <dgm:spPr/>
    </dgm:pt>
    <dgm:pt modelId="{F69973AA-545C-455C-B680-51E6245FABD2}" type="pres">
      <dgm:prSet presAssocID="{9EF36500-1BBF-4E07-BFFA-5756C3503402}" presName="parTxOnly" presStyleLbl="node1" presStyleIdx="0" presStyleCnt="10">
        <dgm:presLayoutVars>
          <dgm:chMax val="0"/>
          <dgm:chPref val="0"/>
          <dgm:bulletEnabled val="1"/>
        </dgm:presLayoutVars>
      </dgm:prSet>
      <dgm:spPr/>
    </dgm:pt>
    <dgm:pt modelId="{BB6D02E3-6B57-4BC8-85C8-BF2626AFE549}" type="pres">
      <dgm:prSet presAssocID="{6C8C7D62-8297-4C50-BFC4-0602543EF02D}" presName="parTxOnlySpace" presStyleCnt="0"/>
      <dgm:spPr/>
    </dgm:pt>
    <dgm:pt modelId="{37C00D79-592E-458E-A832-C9D117F4F6F7}" type="pres">
      <dgm:prSet presAssocID="{70EDEB66-E315-4A25-BCA9-063BA08C346D}" presName="parTxOnly" presStyleLbl="node1" presStyleIdx="1" presStyleCnt="10">
        <dgm:presLayoutVars>
          <dgm:chMax val="0"/>
          <dgm:chPref val="0"/>
          <dgm:bulletEnabled val="1"/>
        </dgm:presLayoutVars>
      </dgm:prSet>
      <dgm:spPr/>
    </dgm:pt>
    <dgm:pt modelId="{C198BB19-88F3-408B-9B33-CF6AAB742F9B}" type="pres">
      <dgm:prSet presAssocID="{0AB68860-C71C-4D30-8925-B04536D809C8}" presName="parTxOnlySpace" presStyleCnt="0"/>
      <dgm:spPr/>
    </dgm:pt>
    <dgm:pt modelId="{C0C8162D-C51D-4163-951F-E1CC357DB856}" type="pres">
      <dgm:prSet presAssocID="{00E06AC0-F817-40F8-898C-9919A95B390E}" presName="parTxOnly" presStyleLbl="node1" presStyleIdx="2" presStyleCnt="10">
        <dgm:presLayoutVars>
          <dgm:chMax val="0"/>
          <dgm:chPref val="0"/>
          <dgm:bulletEnabled val="1"/>
        </dgm:presLayoutVars>
      </dgm:prSet>
      <dgm:spPr/>
    </dgm:pt>
    <dgm:pt modelId="{7280048C-E6C8-4051-8532-F76AEC2385A6}" type="pres">
      <dgm:prSet presAssocID="{980DEF4D-4707-4251-AC96-CFF26C533E28}" presName="parTxOnlySpace" presStyleCnt="0"/>
      <dgm:spPr/>
    </dgm:pt>
    <dgm:pt modelId="{46D05A79-F208-4FB8-8139-A4BE1A0A288C}" type="pres">
      <dgm:prSet presAssocID="{6C717CA5-138C-423B-BA03-EAF4753848FE}" presName="parTxOnly" presStyleLbl="node1" presStyleIdx="3" presStyleCnt="10">
        <dgm:presLayoutVars>
          <dgm:chMax val="0"/>
          <dgm:chPref val="0"/>
          <dgm:bulletEnabled val="1"/>
        </dgm:presLayoutVars>
      </dgm:prSet>
      <dgm:spPr/>
    </dgm:pt>
    <dgm:pt modelId="{11A57937-5931-49E6-8E19-EBD41D30A99E}" type="pres">
      <dgm:prSet presAssocID="{57F514CA-45BE-42EB-8CD8-91432C7914A2}" presName="parTxOnlySpace" presStyleCnt="0"/>
      <dgm:spPr/>
    </dgm:pt>
    <dgm:pt modelId="{2E59A01F-DFA1-41FE-B279-D1406BC8DC28}" type="pres">
      <dgm:prSet presAssocID="{F3E24BE0-5381-41D3-9F7D-B4CDB453BC20}" presName="parTxOnly" presStyleLbl="node1" presStyleIdx="4" presStyleCnt="10">
        <dgm:presLayoutVars>
          <dgm:chMax val="0"/>
          <dgm:chPref val="0"/>
          <dgm:bulletEnabled val="1"/>
        </dgm:presLayoutVars>
      </dgm:prSet>
      <dgm:spPr/>
    </dgm:pt>
    <dgm:pt modelId="{8AEB55E0-D563-4BE8-97EA-CA2C851B5C4F}" type="pres">
      <dgm:prSet presAssocID="{CF7A3BB6-24E3-47FB-95D2-9A39C4D4168F}" presName="parTxOnlySpace" presStyleCnt="0"/>
      <dgm:spPr/>
    </dgm:pt>
    <dgm:pt modelId="{D84BEF8D-8D2C-492F-B440-5F026AAB2B8C}" type="pres">
      <dgm:prSet presAssocID="{E2B34CB6-B1B5-4B34-B35A-76B9BF1AC738}" presName="parTxOnly" presStyleLbl="node1" presStyleIdx="5" presStyleCnt="10">
        <dgm:presLayoutVars>
          <dgm:chMax val="0"/>
          <dgm:chPref val="0"/>
          <dgm:bulletEnabled val="1"/>
        </dgm:presLayoutVars>
      </dgm:prSet>
      <dgm:spPr/>
    </dgm:pt>
    <dgm:pt modelId="{B05D0F52-0454-4656-9EFE-8067EF05A89D}" type="pres">
      <dgm:prSet presAssocID="{A9356066-F6AA-496B-BB77-E8630F800293}" presName="parTxOnlySpace" presStyleCnt="0"/>
      <dgm:spPr/>
    </dgm:pt>
    <dgm:pt modelId="{6543B047-ED81-4EB9-8CDE-088B61A5AD2A}" type="pres">
      <dgm:prSet presAssocID="{9BD6347F-325B-4C05-92E1-430878D5C53B}" presName="parTxOnly" presStyleLbl="node1" presStyleIdx="6" presStyleCnt="10">
        <dgm:presLayoutVars>
          <dgm:chMax val="0"/>
          <dgm:chPref val="0"/>
          <dgm:bulletEnabled val="1"/>
        </dgm:presLayoutVars>
      </dgm:prSet>
      <dgm:spPr/>
    </dgm:pt>
    <dgm:pt modelId="{F02D2D11-EB5C-4915-8B8A-54A6A669257C}" type="pres">
      <dgm:prSet presAssocID="{6DF00F7C-7E76-4BDB-B4FD-FAF902CB00C9}" presName="parTxOnlySpace" presStyleCnt="0"/>
      <dgm:spPr/>
    </dgm:pt>
    <dgm:pt modelId="{062E0F50-8364-4E98-8627-6AC76E0C704A}" type="pres">
      <dgm:prSet presAssocID="{C501B065-A5EA-406B-BC5D-AE1369ED2073}" presName="parTxOnly" presStyleLbl="node1" presStyleIdx="7" presStyleCnt="10">
        <dgm:presLayoutVars>
          <dgm:chMax val="0"/>
          <dgm:chPref val="0"/>
          <dgm:bulletEnabled val="1"/>
        </dgm:presLayoutVars>
      </dgm:prSet>
      <dgm:spPr/>
    </dgm:pt>
    <dgm:pt modelId="{A0C34E88-E0C5-43A8-92A2-AC21AF99EDA6}" type="pres">
      <dgm:prSet presAssocID="{F62E3997-B271-42AC-B87E-418B3557BDE7}" presName="parTxOnlySpace" presStyleCnt="0"/>
      <dgm:spPr/>
    </dgm:pt>
    <dgm:pt modelId="{722837B7-66D3-4ADA-9FA7-34EAE2230200}" type="pres">
      <dgm:prSet presAssocID="{7F55C3A7-A024-4DF5-9206-88AE13ED9B77}" presName="parTxOnly" presStyleLbl="node1" presStyleIdx="8" presStyleCnt="10">
        <dgm:presLayoutVars>
          <dgm:chMax val="0"/>
          <dgm:chPref val="0"/>
          <dgm:bulletEnabled val="1"/>
        </dgm:presLayoutVars>
      </dgm:prSet>
      <dgm:spPr/>
    </dgm:pt>
    <dgm:pt modelId="{F8C2736D-91D5-40C4-8033-AD6513A18642}" type="pres">
      <dgm:prSet presAssocID="{30A8E97B-A93D-4987-89D3-279650BE2E4E}" presName="parTxOnlySpace" presStyleCnt="0"/>
      <dgm:spPr/>
    </dgm:pt>
    <dgm:pt modelId="{6271A57C-0AAA-4439-B140-B1435833CEB7}" type="pres">
      <dgm:prSet presAssocID="{86A387F6-2026-43CF-9624-AEF0E1538E7B}" presName="parTxOnly" presStyleLbl="node1" presStyleIdx="9" presStyleCnt="10">
        <dgm:presLayoutVars>
          <dgm:chMax val="0"/>
          <dgm:chPref val="0"/>
          <dgm:bulletEnabled val="1"/>
        </dgm:presLayoutVars>
      </dgm:prSet>
      <dgm:spPr/>
    </dgm:pt>
  </dgm:ptLst>
  <dgm:cxnLst>
    <dgm:cxn modelId="{4BB24821-7B3F-41ED-A781-6A10B0B025A2}" srcId="{453649F8-70FF-437A-A31B-1133B751C7F6}" destId="{6C717CA5-138C-423B-BA03-EAF4753848FE}" srcOrd="3" destOrd="0" parTransId="{3B20A226-C390-44C5-BA75-B285CB8D0DE2}" sibTransId="{57F514CA-45BE-42EB-8CD8-91432C7914A2}"/>
    <dgm:cxn modelId="{DE84C023-7108-499D-A904-ADF580100D7C}" type="presOf" srcId="{9EF36500-1BBF-4E07-BFFA-5756C3503402}" destId="{F69973AA-545C-455C-B680-51E6245FABD2}" srcOrd="0" destOrd="0" presId="urn:microsoft.com/office/officeart/2005/8/layout/chevron1"/>
    <dgm:cxn modelId="{717B8A3D-05D5-4DC6-B43E-98A440197AC2}" srcId="{453649F8-70FF-437A-A31B-1133B751C7F6}" destId="{C501B065-A5EA-406B-BC5D-AE1369ED2073}" srcOrd="7" destOrd="0" parTransId="{3D8E0AB5-8549-4F50-A168-DB0E96AD3928}" sibTransId="{F62E3997-B271-42AC-B87E-418B3557BDE7}"/>
    <dgm:cxn modelId="{D6B79A77-2F5B-4479-9E40-FB8C62B0C939}" srcId="{453649F8-70FF-437A-A31B-1133B751C7F6}" destId="{9EF36500-1BBF-4E07-BFFA-5756C3503402}" srcOrd="0" destOrd="0" parTransId="{A2BB10FA-C9C4-4DBA-909D-52C0F0841CC8}" sibTransId="{6C8C7D62-8297-4C50-BFC4-0602543EF02D}"/>
    <dgm:cxn modelId="{6AD3215A-4AF4-47DD-9E8D-42ECD358E545}" type="presOf" srcId="{F3E24BE0-5381-41D3-9F7D-B4CDB453BC20}" destId="{2E59A01F-DFA1-41FE-B279-D1406BC8DC28}" srcOrd="0" destOrd="0" presId="urn:microsoft.com/office/officeart/2005/8/layout/chevron1"/>
    <dgm:cxn modelId="{6596DD81-3E38-4E6D-AB7D-59125001FF4D}" type="presOf" srcId="{C501B065-A5EA-406B-BC5D-AE1369ED2073}" destId="{062E0F50-8364-4E98-8627-6AC76E0C704A}" srcOrd="0" destOrd="0" presId="urn:microsoft.com/office/officeart/2005/8/layout/chevron1"/>
    <dgm:cxn modelId="{9EB28090-C8F3-4BAB-90EA-9801495CA520}" srcId="{453649F8-70FF-437A-A31B-1133B751C7F6}" destId="{86A387F6-2026-43CF-9624-AEF0E1538E7B}" srcOrd="9" destOrd="0" parTransId="{1BF20152-2E44-4A34-B259-521458557D1B}" sibTransId="{246145BC-2E27-4BB5-83D9-CD1084E4290C}"/>
    <dgm:cxn modelId="{F8BFFB92-CB44-4C09-B63E-94FBF7F4BCCE}" type="presOf" srcId="{E2B34CB6-B1B5-4B34-B35A-76B9BF1AC738}" destId="{D84BEF8D-8D2C-492F-B440-5F026AAB2B8C}" srcOrd="0" destOrd="0" presId="urn:microsoft.com/office/officeart/2005/8/layout/chevron1"/>
    <dgm:cxn modelId="{8B652F9A-EE85-40F9-B541-835906F497B8}" type="presOf" srcId="{9BD6347F-325B-4C05-92E1-430878D5C53B}" destId="{6543B047-ED81-4EB9-8CDE-088B61A5AD2A}" srcOrd="0" destOrd="0" presId="urn:microsoft.com/office/officeart/2005/8/layout/chevron1"/>
    <dgm:cxn modelId="{A46D55A2-34D6-4096-95E1-869FCBA05991}" type="presOf" srcId="{6C717CA5-138C-423B-BA03-EAF4753848FE}" destId="{46D05A79-F208-4FB8-8139-A4BE1A0A288C}" srcOrd="0" destOrd="0" presId="urn:microsoft.com/office/officeart/2005/8/layout/chevron1"/>
    <dgm:cxn modelId="{2E26B9A8-9136-4657-8D61-ACA78EE802EB}" type="presOf" srcId="{453649F8-70FF-437A-A31B-1133B751C7F6}" destId="{367C9DB1-97E8-49FC-9885-BD58C732E9D1}" srcOrd="0" destOrd="0" presId="urn:microsoft.com/office/officeart/2005/8/layout/chevron1"/>
    <dgm:cxn modelId="{BCC174AB-223B-4F3E-84C8-1776DB1250E8}" type="presOf" srcId="{86A387F6-2026-43CF-9624-AEF0E1538E7B}" destId="{6271A57C-0AAA-4439-B140-B1435833CEB7}" srcOrd="0" destOrd="0" presId="urn:microsoft.com/office/officeart/2005/8/layout/chevron1"/>
    <dgm:cxn modelId="{A545E7B7-954F-4F4D-B655-C8ED588F558B}" srcId="{453649F8-70FF-437A-A31B-1133B751C7F6}" destId="{00E06AC0-F817-40F8-898C-9919A95B390E}" srcOrd="2" destOrd="0" parTransId="{4C469FDD-3FE7-4F34-A4AB-5FA8356924D3}" sibTransId="{980DEF4D-4707-4251-AC96-CFF26C533E28}"/>
    <dgm:cxn modelId="{D23A3FB9-D256-4C3A-AA92-50CF47AAFDD6}" srcId="{453649F8-70FF-437A-A31B-1133B751C7F6}" destId="{F3E24BE0-5381-41D3-9F7D-B4CDB453BC20}" srcOrd="4" destOrd="0" parTransId="{B6949C98-1EEA-435F-AD37-92D0EBF98FBF}" sibTransId="{CF7A3BB6-24E3-47FB-95D2-9A39C4D4168F}"/>
    <dgm:cxn modelId="{AC3C81BE-D79B-4144-AC51-B7187897D55C}" srcId="{453649F8-70FF-437A-A31B-1133B751C7F6}" destId="{9BD6347F-325B-4C05-92E1-430878D5C53B}" srcOrd="6" destOrd="0" parTransId="{B2E509EA-F25A-46D4-97E6-B833169BCEAB}" sibTransId="{6DF00F7C-7E76-4BDB-B4FD-FAF902CB00C9}"/>
    <dgm:cxn modelId="{8EE59DCC-3E2F-41C0-AD39-5E4FF12C194E}" srcId="{453649F8-70FF-437A-A31B-1133B751C7F6}" destId="{7F55C3A7-A024-4DF5-9206-88AE13ED9B77}" srcOrd="8" destOrd="0" parTransId="{37B751E8-C01F-4C22-9008-67E46F25388A}" sibTransId="{30A8E97B-A93D-4987-89D3-279650BE2E4E}"/>
    <dgm:cxn modelId="{CBB0E6CF-0562-47B6-A49B-EB7F8115EEC9}" srcId="{453649F8-70FF-437A-A31B-1133B751C7F6}" destId="{E2B34CB6-B1B5-4B34-B35A-76B9BF1AC738}" srcOrd="5" destOrd="0" parTransId="{4B73EF60-8641-4C16-B1E1-4E7708040E93}" sibTransId="{A9356066-F6AA-496B-BB77-E8630F800293}"/>
    <dgm:cxn modelId="{EF0404D1-DDC9-47CF-9E1C-E6A6C0037C56}" srcId="{453649F8-70FF-437A-A31B-1133B751C7F6}" destId="{70EDEB66-E315-4A25-BCA9-063BA08C346D}" srcOrd="1" destOrd="0" parTransId="{0075A3BF-365A-4BA1-A70B-433F26FD6853}" sibTransId="{0AB68860-C71C-4D30-8925-B04536D809C8}"/>
    <dgm:cxn modelId="{D3C571D4-CB3A-4046-8737-3A40451543E5}" type="presOf" srcId="{7F55C3A7-A024-4DF5-9206-88AE13ED9B77}" destId="{722837B7-66D3-4ADA-9FA7-34EAE2230200}" srcOrd="0" destOrd="0" presId="urn:microsoft.com/office/officeart/2005/8/layout/chevron1"/>
    <dgm:cxn modelId="{9AD3C9F3-00CF-483A-91A4-BA1D4B978925}" type="presOf" srcId="{00E06AC0-F817-40F8-898C-9919A95B390E}" destId="{C0C8162D-C51D-4163-951F-E1CC357DB856}" srcOrd="0" destOrd="0" presId="urn:microsoft.com/office/officeart/2005/8/layout/chevron1"/>
    <dgm:cxn modelId="{46AFD1FF-CD37-409A-8371-89C16E0BF12D}" type="presOf" srcId="{70EDEB66-E315-4A25-BCA9-063BA08C346D}" destId="{37C00D79-592E-458E-A832-C9D117F4F6F7}" srcOrd="0" destOrd="0" presId="urn:microsoft.com/office/officeart/2005/8/layout/chevron1"/>
    <dgm:cxn modelId="{862D49A7-61B4-4373-A50C-F2DBF3B0883E}" type="presParOf" srcId="{367C9DB1-97E8-49FC-9885-BD58C732E9D1}" destId="{F69973AA-545C-455C-B680-51E6245FABD2}" srcOrd="0" destOrd="0" presId="urn:microsoft.com/office/officeart/2005/8/layout/chevron1"/>
    <dgm:cxn modelId="{1A523CB8-572D-44F4-B1F6-622B07522168}" type="presParOf" srcId="{367C9DB1-97E8-49FC-9885-BD58C732E9D1}" destId="{BB6D02E3-6B57-4BC8-85C8-BF2626AFE549}" srcOrd="1" destOrd="0" presId="urn:microsoft.com/office/officeart/2005/8/layout/chevron1"/>
    <dgm:cxn modelId="{728EFE7F-2DDE-4F3B-A519-5404231FA09F}" type="presParOf" srcId="{367C9DB1-97E8-49FC-9885-BD58C732E9D1}" destId="{37C00D79-592E-458E-A832-C9D117F4F6F7}" srcOrd="2" destOrd="0" presId="urn:microsoft.com/office/officeart/2005/8/layout/chevron1"/>
    <dgm:cxn modelId="{CB186A87-6F2C-445D-B30B-6D1E760681FE}" type="presParOf" srcId="{367C9DB1-97E8-49FC-9885-BD58C732E9D1}" destId="{C198BB19-88F3-408B-9B33-CF6AAB742F9B}" srcOrd="3" destOrd="0" presId="urn:microsoft.com/office/officeart/2005/8/layout/chevron1"/>
    <dgm:cxn modelId="{6C8609E3-094F-406D-A6E1-EEF434DAD01E}" type="presParOf" srcId="{367C9DB1-97E8-49FC-9885-BD58C732E9D1}" destId="{C0C8162D-C51D-4163-951F-E1CC357DB856}" srcOrd="4" destOrd="0" presId="urn:microsoft.com/office/officeart/2005/8/layout/chevron1"/>
    <dgm:cxn modelId="{F7AB3C65-E2C5-4EA0-A335-4DEA6AC26700}" type="presParOf" srcId="{367C9DB1-97E8-49FC-9885-BD58C732E9D1}" destId="{7280048C-E6C8-4051-8532-F76AEC2385A6}" srcOrd="5" destOrd="0" presId="urn:microsoft.com/office/officeart/2005/8/layout/chevron1"/>
    <dgm:cxn modelId="{61450E67-97E2-4D6F-B4A6-C7EE6311A44C}" type="presParOf" srcId="{367C9DB1-97E8-49FC-9885-BD58C732E9D1}" destId="{46D05A79-F208-4FB8-8139-A4BE1A0A288C}" srcOrd="6" destOrd="0" presId="urn:microsoft.com/office/officeart/2005/8/layout/chevron1"/>
    <dgm:cxn modelId="{AE00899C-9174-4237-B798-E53D8B0B04A0}" type="presParOf" srcId="{367C9DB1-97E8-49FC-9885-BD58C732E9D1}" destId="{11A57937-5931-49E6-8E19-EBD41D30A99E}" srcOrd="7" destOrd="0" presId="urn:microsoft.com/office/officeart/2005/8/layout/chevron1"/>
    <dgm:cxn modelId="{E615F38A-33E9-471B-90CB-B7390C21E25A}" type="presParOf" srcId="{367C9DB1-97E8-49FC-9885-BD58C732E9D1}" destId="{2E59A01F-DFA1-41FE-B279-D1406BC8DC28}" srcOrd="8" destOrd="0" presId="urn:microsoft.com/office/officeart/2005/8/layout/chevron1"/>
    <dgm:cxn modelId="{E8E3D6F5-B0D1-462C-A9D2-64191A1E926F}" type="presParOf" srcId="{367C9DB1-97E8-49FC-9885-BD58C732E9D1}" destId="{8AEB55E0-D563-4BE8-97EA-CA2C851B5C4F}" srcOrd="9" destOrd="0" presId="urn:microsoft.com/office/officeart/2005/8/layout/chevron1"/>
    <dgm:cxn modelId="{7564C550-F5F9-492B-816D-813DF850BB79}" type="presParOf" srcId="{367C9DB1-97E8-49FC-9885-BD58C732E9D1}" destId="{D84BEF8D-8D2C-492F-B440-5F026AAB2B8C}" srcOrd="10" destOrd="0" presId="urn:microsoft.com/office/officeart/2005/8/layout/chevron1"/>
    <dgm:cxn modelId="{FA6DF15D-8BE2-447C-91F6-C625CC5EE01D}" type="presParOf" srcId="{367C9DB1-97E8-49FC-9885-BD58C732E9D1}" destId="{B05D0F52-0454-4656-9EFE-8067EF05A89D}" srcOrd="11" destOrd="0" presId="urn:microsoft.com/office/officeart/2005/8/layout/chevron1"/>
    <dgm:cxn modelId="{BA2C75E1-5A46-4F61-8F02-A20FEC19DF91}" type="presParOf" srcId="{367C9DB1-97E8-49FC-9885-BD58C732E9D1}" destId="{6543B047-ED81-4EB9-8CDE-088B61A5AD2A}" srcOrd="12" destOrd="0" presId="urn:microsoft.com/office/officeart/2005/8/layout/chevron1"/>
    <dgm:cxn modelId="{947B049B-7659-404E-97A9-EEBB9D3487AC}" type="presParOf" srcId="{367C9DB1-97E8-49FC-9885-BD58C732E9D1}" destId="{F02D2D11-EB5C-4915-8B8A-54A6A669257C}" srcOrd="13" destOrd="0" presId="urn:microsoft.com/office/officeart/2005/8/layout/chevron1"/>
    <dgm:cxn modelId="{72D60D4D-6BDB-454D-9360-9B52523A38B4}" type="presParOf" srcId="{367C9DB1-97E8-49FC-9885-BD58C732E9D1}" destId="{062E0F50-8364-4E98-8627-6AC76E0C704A}" srcOrd="14" destOrd="0" presId="urn:microsoft.com/office/officeart/2005/8/layout/chevron1"/>
    <dgm:cxn modelId="{53E6683B-309A-40FF-BA92-5E51D2067F41}" type="presParOf" srcId="{367C9DB1-97E8-49FC-9885-BD58C732E9D1}" destId="{A0C34E88-E0C5-43A8-92A2-AC21AF99EDA6}" srcOrd="15" destOrd="0" presId="urn:microsoft.com/office/officeart/2005/8/layout/chevron1"/>
    <dgm:cxn modelId="{FB8E0A92-F693-4129-928F-CBC4A7C896ED}" type="presParOf" srcId="{367C9DB1-97E8-49FC-9885-BD58C732E9D1}" destId="{722837B7-66D3-4ADA-9FA7-34EAE2230200}" srcOrd="16" destOrd="0" presId="urn:microsoft.com/office/officeart/2005/8/layout/chevron1"/>
    <dgm:cxn modelId="{3502FB7F-4B4E-46D0-BCF6-0AA52BDF9695}" type="presParOf" srcId="{367C9DB1-97E8-49FC-9885-BD58C732E9D1}" destId="{F8C2736D-91D5-40C4-8033-AD6513A18642}" srcOrd="17" destOrd="0" presId="urn:microsoft.com/office/officeart/2005/8/layout/chevron1"/>
    <dgm:cxn modelId="{EC2ED7B2-46B3-474B-A42D-33C61B8737FB}" type="presParOf" srcId="{367C9DB1-97E8-49FC-9885-BD58C732E9D1}" destId="{6271A57C-0AAA-4439-B140-B1435833CEB7}" srcOrd="1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53649F8-70FF-437A-A31B-1133B751C7F6}" type="doc">
      <dgm:prSet loTypeId="urn:microsoft.com/office/officeart/2005/8/layout/chevron1" loCatId="process" qsTypeId="urn:microsoft.com/office/officeart/2005/8/quickstyle/simple1" qsCatId="simple" csTypeId="urn:microsoft.com/office/officeart/2005/8/colors/accent3_1" csCatId="accent3" phldr="1"/>
      <dgm:spPr/>
    </dgm:pt>
    <dgm:pt modelId="{9EF36500-1BBF-4E07-BFFA-5756C3503402}">
      <dgm:prSet phldrT="[Text]"/>
      <dgm:spPr/>
      <dgm:t>
        <a:bodyPr/>
        <a:lstStyle/>
        <a:p>
          <a:r>
            <a:rPr lang="de-DE" dirty="0"/>
            <a:t>0</a:t>
          </a:r>
        </a:p>
      </dgm:t>
    </dgm:pt>
    <dgm:pt modelId="{A2BB10FA-C9C4-4DBA-909D-52C0F0841CC8}" type="parTrans" cxnId="{D6B79A77-2F5B-4479-9E40-FB8C62B0C939}">
      <dgm:prSet/>
      <dgm:spPr/>
      <dgm:t>
        <a:bodyPr/>
        <a:lstStyle/>
        <a:p>
          <a:endParaRPr lang="de-DE"/>
        </a:p>
      </dgm:t>
    </dgm:pt>
    <dgm:pt modelId="{6C8C7D62-8297-4C50-BFC4-0602543EF02D}" type="sibTrans" cxnId="{D6B79A77-2F5B-4479-9E40-FB8C62B0C939}">
      <dgm:prSet/>
      <dgm:spPr/>
      <dgm:t>
        <a:bodyPr/>
        <a:lstStyle/>
        <a:p>
          <a:endParaRPr lang="de-DE"/>
        </a:p>
      </dgm:t>
    </dgm:pt>
    <dgm:pt modelId="{552B41E7-29DC-49F1-80F1-F92CA8F2CEBF}">
      <dgm:prSet phldrT="[Text]"/>
      <dgm:spPr/>
      <dgm:t>
        <a:bodyPr/>
        <a:lstStyle/>
        <a:p>
          <a:r>
            <a:rPr lang="de-DE" dirty="0"/>
            <a:t>1</a:t>
          </a:r>
        </a:p>
      </dgm:t>
    </dgm:pt>
    <dgm:pt modelId="{28996A1E-B301-426B-9789-29B99C6F48C6}" type="parTrans" cxnId="{99A34D1A-B638-4FFF-9BA1-A89AC87600D6}">
      <dgm:prSet/>
      <dgm:spPr/>
      <dgm:t>
        <a:bodyPr/>
        <a:lstStyle/>
        <a:p>
          <a:endParaRPr lang="de-DE"/>
        </a:p>
      </dgm:t>
    </dgm:pt>
    <dgm:pt modelId="{F63B3FE7-285E-4D71-8C03-22BF28E5A0CE}" type="sibTrans" cxnId="{99A34D1A-B638-4FFF-9BA1-A89AC87600D6}">
      <dgm:prSet/>
      <dgm:spPr/>
      <dgm:t>
        <a:bodyPr/>
        <a:lstStyle/>
        <a:p>
          <a:endParaRPr lang="de-DE"/>
        </a:p>
      </dgm:t>
    </dgm:pt>
    <dgm:pt modelId="{5EF0920D-B97B-4E42-B191-9EF38B02D74B}">
      <dgm:prSet phldrT="[Text]"/>
      <dgm:spPr/>
      <dgm:t>
        <a:bodyPr/>
        <a:lstStyle/>
        <a:p>
          <a:r>
            <a:rPr lang="de-DE" dirty="0"/>
            <a:t>2</a:t>
          </a:r>
        </a:p>
      </dgm:t>
    </dgm:pt>
    <dgm:pt modelId="{E9F0FCD8-C26D-4595-A1D0-BBDF17431C88}" type="parTrans" cxnId="{733D3460-096A-4A3C-B768-7F9BF0B618DB}">
      <dgm:prSet/>
      <dgm:spPr/>
      <dgm:t>
        <a:bodyPr/>
        <a:lstStyle/>
        <a:p>
          <a:endParaRPr lang="de-DE"/>
        </a:p>
      </dgm:t>
    </dgm:pt>
    <dgm:pt modelId="{86D14D20-17BE-48A2-9C5D-A023223E06B9}" type="sibTrans" cxnId="{733D3460-096A-4A3C-B768-7F9BF0B618DB}">
      <dgm:prSet/>
      <dgm:spPr/>
      <dgm:t>
        <a:bodyPr/>
        <a:lstStyle/>
        <a:p>
          <a:endParaRPr lang="de-DE"/>
        </a:p>
      </dgm:t>
    </dgm:pt>
    <dgm:pt modelId="{342760D3-8196-4558-AF76-DA1ADF2A7F57}">
      <dgm:prSet phldrT="[Text]"/>
      <dgm:spPr/>
      <dgm:t>
        <a:bodyPr/>
        <a:lstStyle/>
        <a:p>
          <a:r>
            <a:rPr lang="de-DE" dirty="0"/>
            <a:t>3</a:t>
          </a:r>
        </a:p>
      </dgm:t>
    </dgm:pt>
    <dgm:pt modelId="{7D3E8957-2F55-4E10-AE97-263BEEEF336D}" type="parTrans" cxnId="{AD79C7BD-FA68-42E3-B045-C70A531E5930}">
      <dgm:prSet/>
      <dgm:spPr/>
      <dgm:t>
        <a:bodyPr/>
        <a:lstStyle/>
        <a:p>
          <a:endParaRPr lang="de-DE"/>
        </a:p>
      </dgm:t>
    </dgm:pt>
    <dgm:pt modelId="{F19A0E89-B748-4B12-8D7C-D51817DA7E3E}" type="sibTrans" cxnId="{AD79C7BD-FA68-42E3-B045-C70A531E5930}">
      <dgm:prSet/>
      <dgm:spPr/>
      <dgm:t>
        <a:bodyPr/>
        <a:lstStyle/>
        <a:p>
          <a:endParaRPr lang="de-DE"/>
        </a:p>
      </dgm:t>
    </dgm:pt>
    <dgm:pt modelId="{E6A955AD-E78A-4DFC-B295-5572DD1AE43C}">
      <dgm:prSet phldrT="[Text]"/>
      <dgm:spPr/>
      <dgm:t>
        <a:bodyPr/>
        <a:lstStyle/>
        <a:p>
          <a:r>
            <a:rPr lang="de-DE" dirty="0"/>
            <a:t>4</a:t>
          </a:r>
        </a:p>
      </dgm:t>
    </dgm:pt>
    <dgm:pt modelId="{D5931858-A0B9-42E1-A885-20255AD20B4D}" type="parTrans" cxnId="{5F63E33B-11CC-41D1-B191-F89678637014}">
      <dgm:prSet/>
      <dgm:spPr/>
      <dgm:t>
        <a:bodyPr/>
        <a:lstStyle/>
        <a:p>
          <a:endParaRPr lang="de-DE"/>
        </a:p>
      </dgm:t>
    </dgm:pt>
    <dgm:pt modelId="{46D8ECEC-2AFB-45B0-9985-6E0E244E1560}" type="sibTrans" cxnId="{5F63E33B-11CC-41D1-B191-F89678637014}">
      <dgm:prSet/>
      <dgm:spPr/>
      <dgm:t>
        <a:bodyPr/>
        <a:lstStyle/>
        <a:p>
          <a:endParaRPr lang="de-DE"/>
        </a:p>
      </dgm:t>
    </dgm:pt>
    <dgm:pt modelId="{0912C887-1358-4BEC-BD8C-D43E378719F3}">
      <dgm:prSet phldrT="[Text]"/>
      <dgm:spPr/>
      <dgm:t>
        <a:bodyPr/>
        <a:lstStyle/>
        <a:p>
          <a:r>
            <a:rPr lang="de-DE" dirty="0"/>
            <a:t>4</a:t>
          </a:r>
        </a:p>
      </dgm:t>
    </dgm:pt>
    <dgm:pt modelId="{6D326854-7D53-4651-AA16-D8608090D259}" type="parTrans" cxnId="{C5F28702-5B81-42A5-9945-827C0107EE57}">
      <dgm:prSet/>
      <dgm:spPr/>
      <dgm:t>
        <a:bodyPr/>
        <a:lstStyle/>
        <a:p>
          <a:endParaRPr lang="de-DE"/>
        </a:p>
      </dgm:t>
    </dgm:pt>
    <dgm:pt modelId="{DAD6D67B-D354-4D11-A274-2D4C81AE6813}" type="sibTrans" cxnId="{C5F28702-5B81-42A5-9945-827C0107EE57}">
      <dgm:prSet/>
      <dgm:spPr/>
      <dgm:t>
        <a:bodyPr/>
        <a:lstStyle/>
        <a:p>
          <a:endParaRPr lang="de-DE"/>
        </a:p>
      </dgm:t>
    </dgm:pt>
    <dgm:pt modelId="{6D27C44D-F4DF-4CDF-9BB6-9A085E9CCAAB}">
      <dgm:prSet phldrT="[Text]"/>
      <dgm:spPr/>
      <dgm:t>
        <a:bodyPr/>
        <a:lstStyle/>
        <a:p>
          <a:r>
            <a:rPr lang="de-DE" dirty="0"/>
            <a:t>6</a:t>
          </a:r>
        </a:p>
      </dgm:t>
    </dgm:pt>
    <dgm:pt modelId="{E2A70A33-A100-46A1-95BD-F60E3DD279C2}" type="parTrans" cxnId="{E6B81AA3-9CCF-40AF-977F-0FA29C2D92C7}">
      <dgm:prSet/>
      <dgm:spPr/>
      <dgm:t>
        <a:bodyPr/>
        <a:lstStyle/>
        <a:p>
          <a:endParaRPr lang="de-DE"/>
        </a:p>
      </dgm:t>
    </dgm:pt>
    <dgm:pt modelId="{3EADBA18-D978-4035-99AD-7B175C75772B}" type="sibTrans" cxnId="{E6B81AA3-9CCF-40AF-977F-0FA29C2D92C7}">
      <dgm:prSet/>
      <dgm:spPr/>
      <dgm:t>
        <a:bodyPr/>
        <a:lstStyle/>
        <a:p>
          <a:endParaRPr lang="de-DE"/>
        </a:p>
      </dgm:t>
    </dgm:pt>
    <dgm:pt modelId="{81580875-C5F1-48EE-A93F-997A6E1C8EAD}">
      <dgm:prSet phldrT="[Text]"/>
      <dgm:spPr/>
      <dgm:t>
        <a:bodyPr/>
        <a:lstStyle/>
        <a:p>
          <a:r>
            <a:rPr lang="de-DE" dirty="0"/>
            <a:t>8</a:t>
          </a:r>
        </a:p>
      </dgm:t>
    </dgm:pt>
    <dgm:pt modelId="{055C6498-271D-4A24-BCC5-321753B331E5}" type="parTrans" cxnId="{9092C1B3-EC9B-45E0-A032-D82F4F306B23}">
      <dgm:prSet/>
      <dgm:spPr/>
      <dgm:t>
        <a:bodyPr/>
        <a:lstStyle/>
        <a:p>
          <a:endParaRPr lang="de-DE"/>
        </a:p>
      </dgm:t>
    </dgm:pt>
    <dgm:pt modelId="{0721CBD4-BE5D-43A9-B56C-67EB1BB0CBE4}" type="sibTrans" cxnId="{9092C1B3-EC9B-45E0-A032-D82F4F306B23}">
      <dgm:prSet/>
      <dgm:spPr/>
      <dgm:t>
        <a:bodyPr/>
        <a:lstStyle/>
        <a:p>
          <a:endParaRPr lang="de-DE"/>
        </a:p>
      </dgm:t>
    </dgm:pt>
    <dgm:pt modelId="{0125EAF2-B953-41D6-B088-A34D2240C616}">
      <dgm:prSet phldrT="[Text]"/>
      <dgm:spPr/>
      <dgm:t>
        <a:bodyPr/>
        <a:lstStyle/>
        <a:p>
          <a:r>
            <a:rPr lang="de-DE" dirty="0"/>
            <a:t>9</a:t>
          </a:r>
        </a:p>
      </dgm:t>
    </dgm:pt>
    <dgm:pt modelId="{78FFA1B5-A048-47CE-A165-751B4FD44793}" type="parTrans" cxnId="{7818C294-7BEF-4F4E-B3DA-6FC6873F3DCD}">
      <dgm:prSet/>
      <dgm:spPr/>
      <dgm:t>
        <a:bodyPr/>
        <a:lstStyle/>
        <a:p>
          <a:endParaRPr lang="de-DE"/>
        </a:p>
      </dgm:t>
    </dgm:pt>
    <dgm:pt modelId="{7E053E97-9F59-436B-BA59-22C6B26C8BE9}" type="sibTrans" cxnId="{7818C294-7BEF-4F4E-B3DA-6FC6873F3DCD}">
      <dgm:prSet/>
      <dgm:spPr/>
      <dgm:t>
        <a:bodyPr/>
        <a:lstStyle/>
        <a:p>
          <a:endParaRPr lang="de-DE"/>
        </a:p>
      </dgm:t>
    </dgm:pt>
    <dgm:pt modelId="{C6D9FA2C-A961-4C58-B05E-2EE2821BC4F1}">
      <dgm:prSet phldrT="[Text]"/>
      <dgm:spPr/>
      <dgm:t>
        <a:bodyPr/>
        <a:lstStyle/>
        <a:p>
          <a:r>
            <a:rPr lang="de-DE" dirty="0"/>
            <a:t>9</a:t>
          </a:r>
        </a:p>
      </dgm:t>
    </dgm:pt>
    <dgm:pt modelId="{4FDA86BF-5AC3-457C-AF45-9659FC25F05A}" type="parTrans" cxnId="{F31579DC-55FC-408E-9C7D-CD70FB603AE4}">
      <dgm:prSet/>
      <dgm:spPr/>
      <dgm:t>
        <a:bodyPr/>
        <a:lstStyle/>
        <a:p>
          <a:endParaRPr lang="de-DE"/>
        </a:p>
      </dgm:t>
    </dgm:pt>
    <dgm:pt modelId="{02DF2A0A-6E19-4946-8A9E-A703AEF6D30F}" type="sibTrans" cxnId="{F31579DC-55FC-408E-9C7D-CD70FB603AE4}">
      <dgm:prSet/>
      <dgm:spPr/>
      <dgm:t>
        <a:bodyPr/>
        <a:lstStyle/>
        <a:p>
          <a:endParaRPr lang="de-DE"/>
        </a:p>
      </dgm:t>
    </dgm:pt>
    <dgm:pt modelId="{367C9DB1-97E8-49FC-9885-BD58C732E9D1}" type="pres">
      <dgm:prSet presAssocID="{453649F8-70FF-437A-A31B-1133B751C7F6}" presName="Name0" presStyleCnt="0">
        <dgm:presLayoutVars>
          <dgm:dir/>
          <dgm:animLvl val="lvl"/>
          <dgm:resizeHandles val="exact"/>
        </dgm:presLayoutVars>
      </dgm:prSet>
      <dgm:spPr/>
    </dgm:pt>
    <dgm:pt modelId="{F69973AA-545C-455C-B680-51E6245FABD2}" type="pres">
      <dgm:prSet presAssocID="{9EF36500-1BBF-4E07-BFFA-5756C3503402}" presName="parTxOnly" presStyleLbl="node1" presStyleIdx="0" presStyleCnt="10">
        <dgm:presLayoutVars>
          <dgm:chMax val="0"/>
          <dgm:chPref val="0"/>
          <dgm:bulletEnabled val="1"/>
        </dgm:presLayoutVars>
      </dgm:prSet>
      <dgm:spPr/>
    </dgm:pt>
    <dgm:pt modelId="{CAF6B83A-0123-4BDB-A346-A5392172FE48}" type="pres">
      <dgm:prSet presAssocID="{6C8C7D62-8297-4C50-BFC4-0602543EF02D}" presName="parTxOnlySpace" presStyleCnt="0"/>
      <dgm:spPr/>
    </dgm:pt>
    <dgm:pt modelId="{F5F37C9B-EE41-42AA-8100-6F612166BF5D}" type="pres">
      <dgm:prSet presAssocID="{552B41E7-29DC-49F1-80F1-F92CA8F2CEBF}" presName="parTxOnly" presStyleLbl="node1" presStyleIdx="1" presStyleCnt="10">
        <dgm:presLayoutVars>
          <dgm:chMax val="0"/>
          <dgm:chPref val="0"/>
          <dgm:bulletEnabled val="1"/>
        </dgm:presLayoutVars>
      </dgm:prSet>
      <dgm:spPr/>
    </dgm:pt>
    <dgm:pt modelId="{C0FBA284-6EB5-4C6D-BF27-247B55D56AD5}" type="pres">
      <dgm:prSet presAssocID="{F63B3FE7-285E-4D71-8C03-22BF28E5A0CE}" presName="parTxOnlySpace" presStyleCnt="0"/>
      <dgm:spPr/>
    </dgm:pt>
    <dgm:pt modelId="{43458CDB-E82B-4CB2-BCEF-40BB62BE731F}" type="pres">
      <dgm:prSet presAssocID="{5EF0920D-B97B-4E42-B191-9EF38B02D74B}" presName="parTxOnly" presStyleLbl="node1" presStyleIdx="2" presStyleCnt="10">
        <dgm:presLayoutVars>
          <dgm:chMax val="0"/>
          <dgm:chPref val="0"/>
          <dgm:bulletEnabled val="1"/>
        </dgm:presLayoutVars>
      </dgm:prSet>
      <dgm:spPr/>
    </dgm:pt>
    <dgm:pt modelId="{CB006C78-23A7-4A79-A77A-E07319A9DB82}" type="pres">
      <dgm:prSet presAssocID="{86D14D20-17BE-48A2-9C5D-A023223E06B9}" presName="parTxOnlySpace" presStyleCnt="0"/>
      <dgm:spPr/>
    </dgm:pt>
    <dgm:pt modelId="{0F63F1EE-3824-4E4E-8798-61646CB8EBB3}" type="pres">
      <dgm:prSet presAssocID="{342760D3-8196-4558-AF76-DA1ADF2A7F57}" presName="parTxOnly" presStyleLbl="node1" presStyleIdx="3" presStyleCnt="10">
        <dgm:presLayoutVars>
          <dgm:chMax val="0"/>
          <dgm:chPref val="0"/>
          <dgm:bulletEnabled val="1"/>
        </dgm:presLayoutVars>
      </dgm:prSet>
      <dgm:spPr/>
    </dgm:pt>
    <dgm:pt modelId="{D15CBAC9-16D4-4D63-BF64-CA2791BF4613}" type="pres">
      <dgm:prSet presAssocID="{F19A0E89-B748-4B12-8D7C-D51817DA7E3E}" presName="parTxOnlySpace" presStyleCnt="0"/>
      <dgm:spPr/>
    </dgm:pt>
    <dgm:pt modelId="{44CC5E5C-D777-40A9-99F1-CD20662FD298}" type="pres">
      <dgm:prSet presAssocID="{E6A955AD-E78A-4DFC-B295-5572DD1AE43C}" presName="parTxOnly" presStyleLbl="node1" presStyleIdx="4" presStyleCnt="10">
        <dgm:presLayoutVars>
          <dgm:chMax val="0"/>
          <dgm:chPref val="0"/>
          <dgm:bulletEnabled val="1"/>
        </dgm:presLayoutVars>
      </dgm:prSet>
      <dgm:spPr/>
    </dgm:pt>
    <dgm:pt modelId="{9239FED8-A9A1-4C7F-8682-254FE9AFC08D}" type="pres">
      <dgm:prSet presAssocID="{46D8ECEC-2AFB-45B0-9985-6E0E244E1560}" presName="parTxOnlySpace" presStyleCnt="0"/>
      <dgm:spPr/>
    </dgm:pt>
    <dgm:pt modelId="{D1925F61-BEC1-43E9-A09A-5B60CB26A8CA}" type="pres">
      <dgm:prSet presAssocID="{0912C887-1358-4BEC-BD8C-D43E378719F3}" presName="parTxOnly" presStyleLbl="node1" presStyleIdx="5" presStyleCnt="10">
        <dgm:presLayoutVars>
          <dgm:chMax val="0"/>
          <dgm:chPref val="0"/>
          <dgm:bulletEnabled val="1"/>
        </dgm:presLayoutVars>
      </dgm:prSet>
      <dgm:spPr/>
    </dgm:pt>
    <dgm:pt modelId="{F4D5B065-1DC2-4E4F-A6ED-FB0F88FDE578}" type="pres">
      <dgm:prSet presAssocID="{DAD6D67B-D354-4D11-A274-2D4C81AE6813}" presName="parTxOnlySpace" presStyleCnt="0"/>
      <dgm:spPr/>
    </dgm:pt>
    <dgm:pt modelId="{F97E4DB7-5E20-402B-A979-634F466A4FA6}" type="pres">
      <dgm:prSet presAssocID="{6D27C44D-F4DF-4CDF-9BB6-9A085E9CCAAB}" presName="parTxOnly" presStyleLbl="node1" presStyleIdx="6" presStyleCnt="10">
        <dgm:presLayoutVars>
          <dgm:chMax val="0"/>
          <dgm:chPref val="0"/>
          <dgm:bulletEnabled val="1"/>
        </dgm:presLayoutVars>
      </dgm:prSet>
      <dgm:spPr/>
    </dgm:pt>
    <dgm:pt modelId="{5E51988C-9E05-4EB5-9C55-7D6302C68DE6}" type="pres">
      <dgm:prSet presAssocID="{3EADBA18-D978-4035-99AD-7B175C75772B}" presName="parTxOnlySpace" presStyleCnt="0"/>
      <dgm:spPr/>
    </dgm:pt>
    <dgm:pt modelId="{0F51C789-478A-489B-AAD6-FE7864B8BC0C}" type="pres">
      <dgm:prSet presAssocID="{81580875-C5F1-48EE-A93F-997A6E1C8EAD}" presName="parTxOnly" presStyleLbl="node1" presStyleIdx="7" presStyleCnt="10">
        <dgm:presLayoutVars>
          <dgm:chMax val="0"/>
          <dgm:chPref val="0"/>
          <dgm:bulletEnabled val="1"/>
        </dgm:presLayoutVars>
      </dgm:prSet>
      <dgm:spPr/>
    </dgm:pt>
    <dgm:pt modelId="{6A62BE8A-B864-4899-B7CC-B02F83D4DFBA}" type="pres">
      <dgm:prSet presAssocID="{0721CBD4-BE5D-43A9-B56C-67EB1BB0CBE4}" presName="parTxOnlySpace" presStyleCnt="0"/>
      <dgm:spPr/>
    </dgm:pt>
    <dgm:pt modelId="{884F7E32-F1BA-4A15-8F91-78B6093523B3}" type="pres">
      <dgm:prSet presAssocID="{0125EAF2-B953-41D6-B088-A34D2240C616}" presName="parTxOnly" presStyleLbl="node1" presStyleIdx="8" presStyleCnt="10">
        <dgm:presLayoutVars>
          <dgm:chMax val="0"/>
          <dgm:chPref val="0"/>
          <dgm:bulletEnabled val="1"/>
        </dgm:presLayoutVars>
      </dgm:prSet>
      <dgm:spPr/>
    </dgm:pt>
    <dgm:pt modelId="{FC774726-1D22-4494-870A-10746F87C76C}" type="pres">
      <dgm:prSet presAssocID="{7E053E97-9F59-436B-BA59-22C6B26C8BE9}" presName="parTxOnlySpace" presStyleCnt="0"/>
      <dgm:spPr/>
    </dgm:pt>
    <dgm:pt modelId="{7430D826-F58B-4DE8-97F5-7D2D9A8005CA}" type="pres">
      <dgm:prSet presAssocID="{C6D9FA2C-A961-4C58-B05E-2EE2821BC4F1}" presName="parTxOnly" presStyleLbl="node1" presStyleIdx="9" presStyleCnt="10">
        <dgm:presLayoutVars>
          <dgm:chMax val="0"/>
          <dgm:chPref val="0"/>
          <dgm:bulletEnabled val="1"/>
        </dgm:presLayoutVars>
      </dgm:prSet>
      <dgm:spPr/>
    </dgm:pt>
  </dgm:ptLst>
  <dgm:cxnLst>
    <dgm:cxn modelId="{C5F28702-5B81-42A5-9945-827C0107EE57}" srcId="{453649F8-70FF-437A-A31B-1133B751C7F6}" destId="{0912C887-1358-4BEC-BD8C-D43E378719F3}" srcOrd="5" destOrd="0" parTransId="{6D326854-7D53-4651-AA16-D8608090D259}" sibTransId="{DAD6D67B-D354-4D11-A274-2D4C81AE6813}"/>
    <dgm:cxn modelId="{99A34D1A-B638-4FFF-9BA1-A89AC87600D6}" srcId="{453649F8-70FF-437A-A31B-1133B751C7F6}" destId="{552B41E7-29DC-49F1-80F1-F92CA8F2CEBF}" srcOrd="1" destOrd="0" parTransId="{28996A1E-B301-426B-9789-29B99C6F48C6}" sibTransId="{F63B3FE7-285E-4D71-8C03-22BF28E5A0CE}"/>
    <dgm:cxn modelId="{DE84C023-7108-499D-A904-ADF580100D7C}" type="presOf" srcId="{9EF36500-1BBF-4E07-BFFA-5756C3503402}" destId="{F69973AA-545C-455C-B680-51E6245FABD2}" srcOrd="0" destOrd="0" presId="urn:microsoft.com/office/officeart/2005/8/layout/chevron1"/>
    <dgm:cxn modelId="{BEA6E126-7CB7-4403-B2A4-6DF67748D0D8}" type="presOf" srcId="{552B41E7-29DC-49F1-80F1-F92CA8F2CEBF}" destId="{F5F37C9B-EE41-42AA-8100-6F612166BF5D}" srcOrd="0" destOrd="0" presId="urn:microsoft.com/office/officeart/2005/8/layout/chevron1"/>
    <dgm:cxn modelId="{BC0B5C2A-D0AC-4830-A79A-1F663016DCF2}" type="presOf" srcId="{5EF0920D-B97B-4E42-B191-9EF38B02D74B}" destId="{43458CDB-E82B-4CB2-BCEF-40BB62BE731F}" srcOrd="0" destOrd="0" presId="urn:microsoft.com/office/officeart/2005/8/layout/chevron1"/>
    <dgm:cxn modelId="{5F63E33B-11CC-41D1-B191-F89678637014}" srcId="{453649F8-70FF-437A-A31B-1133B751C7F6}" destId="{E6A955AD-E78A-4DFC-B295-5572DD1AE43C}" srcOrd="4" destOrd="0" parTransId="{D5931858-A0B9-42E1-A885-20255AD20B4D}" sibTransId="{46D8ECEC-2AFB-45B0-9985-6E0E244E1560}"/>
    <dgm:cxn modelId="{733D3460-096A-4A3C-B768-7F9BF0B618DB}" srcId="{453649F8-70FF-437A-A31B-1133B751C7F6}" destId="{5EF0920D-B97B-4E42-B191-9EF38B02D74B}" srcOrd="2" destOrd="0" parTransId="{E9F0FCD8-C26D-4595-A1D0-BBDF17431C88}" sibTransId="{86D14D20-17BE-48A2-9C5D-A023223E06B9}"/>
    <dgm:cxn modelId="{D6B79A77-2F5B-4479-9E40-FB8C62B0C939}" srcId="{453649F8-70FF-437A-A31B-1133B751C7F6}" destId="{9EF36500-1BBF-4E07-BFFA-5756C3503402}" srcOrd="0" destOrd="0" parTransId="{A2BB10FA-C9C4-4DBA-909D-52C0F0841CC8}" sibTransId="{6C8C7D62-8297-4C50-BFC4-0602543EF02D}"/>
    <dgm:cxn modelId="{EFF25A82-8DD1-40C6-9B23-EEEDFD04C704}" type="presOf" srcId="{0125EAF2-B953-41D6-B088-A34D2240C616}" destId="{884F7E32-F1BA-4A15-8F91-78B6093523B3}" srcOrd="0" destOrd="0" presId="urn:microsoft.com/office/officeart/2005/8/layout/chevron1"/>
    <dgm:cxn modelId="{E28CE888-9F99-4CFE-836E-60E5F6CF461D}" type="presOf" srcId="{81580875-C5F1-48EE-A93F-997A6E1C8EAD}" destId="{0F51C789-478A-489B-AAD6-FE7864B8BC0C}" srcOrd="0" destOrd="0" presId="urn:microsoft.com/office/officeart/2005/8/layout/chevron1"/>
    <dgm:cxn modelId="{7818C294-7BEF-4F4E-B3DA-6FC6873F3DCD}" srcId="{453649F8-70FF-437A-A31B-1133B751C7F6}" destId="{0125EAF2-B953-41D6-B088-A34D2240C616}" srcOrd="8" destOrd="0" parTransId="{78FFA1B5-A048-47CE-A165-751B4FD44793}" sibTransId="{7E053E97-9F59-436B-BA59-22C6B26C8BE9}"/>
    <dgm:cxn modelId="{73023796-2E48-4262-B23B-75529BE96578}" type="presOf" srcId="{342760D3-8196-4558-AF76-DA1ADF2A7F57}" destId="{0F63F1EE-3824-4E4E-8798-61646CB8EBB3}" srcOrd="0" destOrd="0" presId="urn:microsoft.com/office/officeart/2005/8/layout/chevron1"/>
    <dgm:cxn modelId="{8D525A96-7F74-4BE3-BEB2-E0F47DFE24B0}" type="presOf" srcId="{6D27C44D-F4DF-4CDF-9BB6-9A085E9CCAAB}" destId="{F97E4DB7-5E20-402B-A979-634F466A4FA6}" srcOrd="0" destOrd="0" presId="urn:microsoft.com/office/officeart/2005/8/layout/chevron1"/>
    <dgm:cxn modelId="{7CDB00A2-25F6-41FE-BBC0-CFDFC5C03E33}" type="presOf" srcId="{C6D9FA2C-A961-4C58-B05E-2EE2821BC4F1}" destId="{7430D826-F58B-4DE8-97F5-7D2D9A8005CA}" srcOrd="0" destOrd="0" presId="urn:microsoft.com/office/officeart/2005/8/layout/chevron1"/>
    <dgm:cxn modelId="{E6B81AA3-9CCF-40AF-977F-0FA29C2D92C7}" srcId="{453649F8-70FF-437A-A31B-1133B751C7F6}" destId="{6D27C44D-F4DF-4CDF-9BB6-9A085E9CCAAB}" srcOrd="6" destOrd="0" parTransId="{E2A70A33-A100-46A1-95BD-F60E3DD279C2}" sibTransId="{3EADBA18-D978-4035-99AD-7B175C75772B}"/>
    <dgm:cxn modelId="{2E26B9A8-9136-4657-8D61-ACA78EE802EB}" type="presOf" srcId="{453649F8-70FF-437A-A31B-1133B751C7F6}" destId="{367C9DB1-97E8-49FC-9885-BD58C732E9D1}" srcOrd="0" destOrd="0" presId="urn:microsoft.com/office/officeart/2005/8/layout/chevron1"/>
    <dgm:cxn modelId="{B6B83BB1-08E2-4349-888E-692C788329E0}" type="presOf" srcId="{E6A955AD-E78A-4DFC-B295-5572DD1AE43C}" destId="{44CC5E5C-D777-40A9-99F1-CD20662FD298}" srcOrd="0" destOrd="0" presId="urn:microsoft.com/office/officeart/2005/8/layout/chevron1"/>
    <dgm:cxn modelId="{9092C1B3-EC9B-45E0-A032-D82F4F306B23}" srcId="{453649F8-70FF-437A-A31B-1133B751C7F6}" destId="{81580875-C5F1-48EE-A93F-997A6E1C8EAD}" srcOrd="7" destOrd="0" parTransId="{055C6498-271D-4A24-BCC5-321753B331E5}" sibTransId="{0721CBD4-BE5D-43A9-B56C-67EB1BB0CBE4}"/>
    <dgm:cxn modelId="{AD79C7BD-FA68-42E3-B045-C70A531E5930}" srcId="{453649F8-70FF-437A-A31B-1133B751C7F6}" destId="{342760D3-8196-4558-AF76-DA1ADF2A7F57}" srcOrd="3" destOrd="0" parTransId="{7D3E8957-2F55-4E10-AE97-263BEEEF336D}" sibTransId="{F19A0E89-B748-4B12-8D7C-D51817DA7E3E}"/>
    <dgm:cxn modelId="{0FE643D4-B6F3-4568-9271-6DC7B2084819}" type="presOf" srcId="{0912C887-1358-4BEC-BD8C-D43E378719F3}" destId="{D1925F61-BEC1-43E9-A09A-5B60CB26A8CA}" srcOrd="0" destOrd="0" presId="urn:microsoft.com/office/officeart/2005/8/layout/chevron1"/>
    <dgm:cxn modelId="{F31579DC-55FC-408E-9C7D-CD70FB603AE4}" srcId="{453649F8-70FF-437A-A31B-1133B751C7F6}" destId="{C6D9FA2C-A961-4C58-B05E-2EE2821BC4F1}" srcOrd="9" destOrd="0" parTransId="{4FDA86BF-5AC3-457C-AF45-9659FC25F05A}" sibTransId="{02DF2A0A-6E19-4946-8A9E-A703AEF6D30F}"/>
    <dgm:cxn modelId="{862D49A7-61B4-4373-A50C-F2DBF3B0883E}" type="presParOf" srcId="{367C9DB1-97E8-49FC-9885-BD58C732E9D1}" destId="{F69973AA-545C-455C-B680-51E6245FABD2}" srcOrd="0" destOrd="0" presId="urn:microsoft.com/office/officeart/2005/8/layout/chevron1"/>
    <dgm:cxn modelId="{66C73957-27F9-497D-AD0F-227CC48B14AF}" type="presParOf" srcId="{367C9DB1-97E8-49FC-9885-BD58C732E9D1}" destId="{CAF6B83A-0123-4BDB-A346-A5392172FE48}" srcOrd="1" destOrd="0" presId="urn:microsoft.com/office/officeart/2005/8/layout/chevron1"/>
    <dgm:cxn modelId="{63F94CE5-9CF7-4404-A0A4-113425664088}" type="presParOf" srcId="{367C9DB1-97E8-49FC-9885-BD58C732E9D1}" destId="{F5F37C9B-EE41-42AA-8100-6F612166BF5D}" srcOrd="2" destOrd="0" presId="urn:microsoft.com/office/officeart/2005/8/layout/chevron1"/>
    <dgm:cxn modelId="{1BBE6ED9-F5F0-440B-AB12-8BBDC13F6E8B}" type="presParOf" srcId="{367C9DB1-97E8-49FC-9885-BD58C732E9D1}" destId="{C0FBA284-6EB5-4C6D-BF27-247B55D56AD5}" srcOrd="3" destOrd="0" presId="urn:microsoft.com/office/officeart/2005/8/layout/chevron1"/>
    <dgm:cxn modelId="{EE263105-5265-4806-941C-F8791E692809}" type="presParOf" srcId="{367C9DB1-97E8-49FC-9885-BD58C732E9D1}" destId="{43458CDB-E82B-4CB2-BCEF-40BB62BE731F}" srcOrd="4" destOrd="0" presId="urn:microsoft.com/office/officeart/2005/8/layout/chevron1"/>
    <dgm:cxn modelId="{725FBBAC-27A9-4ACA-A2BB-0C142CF9F8B3}" type="presParOf" srcId="{367C9DB1-97E8-49FC-9885-BD58C732E9D1}" destId="{CB006C78-23A7-4A79-A77A-E07319A9DB82}" srcOrd="5" destOrd="0" presId="urn:microsoft.com/office/officeart/2005/8/layout/chevron1"/>
    <dgm:cxn modelId="{5AF007B7-77B0-4FAF-8F9F-C7FC000F8150}" type="presParOf" srcId="{367C9DB1-97E8-49FC-9885-BD58C732E9D1}" destId="{0F63F1EE-3824-4E4E-8798-61646CB8EBB3}" srcOrd="6" destOrd="0" presId="urn:microsoft.com/office/officeart/2005/8/layout/chevron1"/>
    <dgm:cxn modelId="{98F9132B-2E57-4827-8A97-A09DC6E9DF50}" type="presParOf" srcId="{367C9DB1-97E8-49FC-9885-BD58C732E9D1}" destId="{D15CBAC9-16D4-4D63-BF64-CA2791BF4613}" srcOrd="7" destOrd="0" presId="urn:microsoft.com/office/officeart/2005/8/layout/chevron1"/>
    <dgm:cxn modelId="{DD3AFE52-7F2F-47E8-A67B-B332B9947408}" type="presParOf" srcId="{367C9DB1-97E8-49FC-9885-BD58C732E9D1}" destId="{44CC5E5C-D777-40A9-99F1-CD20662FD298}" srcOrd="8" destOrd="0" presId="urn:microsoft.com/office/officeart/2005/8/layout/chevron1"/>
    <dgm:cxn modelId="{1665EF62-22C4-40C1-A98A-81B342D45927}" type="presParOf" srcId="{367C9DB1-97E8-49FC-9885-BD58C732E9D1}" destId="{9239FED8-A9A1-4C7F-8682-254FE9AFC08D}" srcOrd="9" destOrd="0" presId="urn:microsoft.com/office/officeart/2005/8/layout/chevron1"/>
    <dgm:cxn modelId="{54D2D668-A3C6-41A3-B320-D10807011A45}" type="presParOf" srcId="{367C9DB1-97E8-49FC-9885-BD58C732E9D1}" destId="{D1925F61-BEC1-43E9-A09A-5B60CB26A8CA}" srcOrd="10" destOrd="0" presId="urn:microsoft.com/office/officeart/2005/8/layout/chevron1"/>
    <dgm:cxn modelId="{E3321107-8399-4116-BA1A-F79A07F1E12F}" type="presParOf" srcId="{367C9DB1-97E8-49FC-9885-BD58C732E9D1}" destId="{F4D5B065-1DC2-4E4F-A6ED-FB0F88FDE578}" srcOrd="11" destOrd="0" presId="urn:microsoft.com/office/officeart/2005/8/layout/chevron1"/>
    <dgm:cxn modelId="{1C50945C-70EC-48F5-8C3A-08F26AB95D6B}" type="presParOf" srcId="{367C9DB1-97E8-49FC-9885-BD58C732E9D1}" destId="{F97E4DB7-5E20-402B-A979-634F466A4FA6}" srcOrd="12" destOrd="0" presId="urn:microsoft.com/office/officeart/2005/8/layout/chevron1"/>
    <dgm:cxn modelId="{18C22A07-0C01-43D8-9954-355281D796AD}" type="presParOf" srcId="{367C9DB1-97E8-49FC-9885-BD58C732E9D1}" destId="{5E51988C-9E05-4EB5-9C55-7D6302C68DE6}" srcOrd="13" destOrd="0" presId="urn:microsoft.com/office/officeart/2005/8/layout/chevron1"/>
    <dgm:cxn modelId="{489A0A18-736F-4120-8468-581B3E80FA20}" type="presParOf" srcId="{367C9DB1-97E8-49FC-9885-BD58C732E9D1}" destId="{0F51C789-478A-489B-AAD6-FE7864B8BC0C}" srcOrd="14" destOrd="0" presId="urn:microsoft.com/office/officeart/2005/8/layout/chevron1"/>
    <dgm:cxn modelId="{79FCC918-4870-4E88-A4E8-ADC4167FF70B}" type="presParOf" srcId="{367C9DB1-97E8-49FC-9885-BD58C732E9D1}" destId="{6A62BE8A-B864-4899-B7CC-B02F83D4DFBA}" srcOrd="15" destOrd="0" presId="urn:microsoft.com/office/officeart/2005/8/layout/chevron1"/>
    <dgm:cxn modelId="{533885A6-45D3-477C-8500-D39C207A25B9}" type="presParOf" srcId="{367C9DB1-97E8-49FC-9885-BD58C732E9D1}" destId="{884F7E32-F1BA-4A15-8F91-78B6093523B3}" srcOrd="16" destOrd="0" presId="urn:microsoft.com/office/officeart/2005/8/layout/chevron1"/>
    <dgm:cxn modelId="{0564B668-8EB3-47C3-8B33-06CC3C7D6AA6}" type="presParOf" srcId="{367C9DB1-97E8-49FC-9885-BD58C732E9D1}" destId="{FC774726-1D22-4494-870A-10746F87C76C}" srcOrd="17" destOrd="0" presId="urn:microsoft.com/office/officeart/2005/8/layout/chevron1"/>
    <dgm:cxn modelId="{072EB5AB-A348-4084-9709-DBD53682C675}" type="presParOf" srcId="{367C9DB1-97E8-49FC-9885-BD58C732E9D1}" destId="{7430D826-F58B-4DE8-97F5-7D2D9A8005CA}" srcOrd="1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53649F8-70FF-437A-A31B-1133B751C7F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EF36500-1BBF-4E07-BFFA-5756C3503402}">
      <dgm:prSet phldrT="[Text]"/>
      <dgm:spPr/>
      <dgm:t>
        <a:bodyPr/>
        <a:lstStyle/>
        <a:p>
          <a:r>
            <a:rPr lang="de-DE" dirty="0"/>
            <a:t>200</a:t>
          </a:r>
        </a:p>
      </dgm:t>
    </dgm:pt>
    <dgm:pt modelId="{A2BB10FA-C9C4-4DBA-909D-52C0F0841CC8}" type="parTrans" cxnId="{D6B79A77-2F5B-4479-9E40-FB8C62B0C939}">
      <dgm:prSet/>
      <dgm:spPr/>
      <dgm:t>
        <a:bodyPr/>
        <a:lstStyle/>
        <a:p>
          <a:endParaRPr lang="de-DE"/>
        </a:p>
      </dgm:t>
    </dgm:pt>
    <dgm:pt modelId="{6C8C7D62-8297-4C50-BFC4-0602543EF02D}" type="sibTrans" cxnId="{D6B79A77-2F5B-4479-9E40-FB8C62B0C939}">
      <dgm:prSet/>
      <dgm:spPr/>
      <dgm:t>
        <a:bodyPr/>
        <a:lstStyle/>
        <a:p>
          <a:endParaRPr lang="de-DE"/>
        </a:p>
      </dgm:t>
    </dgm:pt>
    <dgm:pt modelId="{70EDEB66-E315-4A25-BCA9-063BA08C346D}">
      <dgm:prSet phldrT="[Text]"/>
      <dgm:spPr/>
      <dgm:t>
        <a:bodyPr/>
        <a:lstStyle/>
        <a:p>
          <a:r>
            <a:rPr lang="de-DE" dirty="0"/>
            <a:t>81</a:t>
          </a:r>
        </a:p>
      </dgm:t>
    </dgm:pt>
    <dgm:pt modelId="{0075A3BF-365A-4BA1-A70B-433F26FD6853}" type="parTrans" cxnId="{EF0404D1-DDC9-47CF-9E1C-E6A6C0037C56}">
      <dgm:prSet/>
      <dgm:spPr/>
      <dgm:t>
        <a:bodyPr/>
        <a:lstStyle/>
        <a:p>
          <a:endParaRPr lang="de-DE"/>
        </a:p>
      </dgm:t>
    </dgm:pt>
    <dgm:pt modelId="{0AB68860-C71C-4D30-8925-B04536D809C8}" type="sibTrans" cxnId="{EF0404D1-DDC9-47CF-9E1C-E6A6C0037C56}">
      <dgm:prSet/>
      <dgm:spPr/>
      <dgm:t>
        <a:bodyPr/>
        <a:lstStyle/>
        <a:p>
          <a:endParaRPr lang="de-DE"/>
        </a:p>
      </dgm:t>
    </dgm:pt>
    <dgm:pt modelId="{00E06AC0-F817-40F8-898C-9919A95B390E}">
      <dgm:prSet phldrT="[Text]"/>
      <dgm:spPr/>
      <dgm:t>
        <a:bodyPr/>
        <a:lstStyle/>
        <a:p>
          <a:r>
            <a:rPr lang="de-DE" dirty="0"/>
            <a:t>712</a:t>
          </a:r>
        </a:p>
      </dgm:t>
    </dgm:pt>
    <dgm:pt modelId="{4C469FDD-3FE7-4F34-A4AB-5FA8356924D3}" type="parTrans" cxnId="{A545E7B7-954F-4F4D-B655-C8ED588F558B}">
      <dgm:prSet/>
      <dgm:spPr/>
      <dgm:t>
        <a:bodyPr/>
        <a:lstStyle/>
        <a:p>
          <a:endParaRPr lang="de-DE"/>
        </a:p>
      </dgm:t>
    </dgm:pt>
    <dgm:pt modelId="{980DEF4D-4707-4251-AC96-CFF26C533E28}" type="sibTrans" cxnId="{A545E7B7-954F-4F4D-B655-C8ED588F558B}">
      <dgm:prSet/>
      <dgm:spPr/>
      <dgm:t>
        <a:bodyPr/>
        <a:lstStyle/>
        <a:p>
          <a:endParaRPr lang="de-DE"/>
        </a:p>
      </dgm:t>
    </dgm:pt>
    <dgm:pt modelId="{6C717CA5-138C-423B-BA03-EAF4753848FE}">
      <dgm:prSet phldrT="[Text]"/>
      <dgm:spPr/>
      <dgm:t>
        <a:bodyPr/>
        <a:lstStyle/>
        <a:p>
          <a:r>
            <a:rPr lang="de-DE" dirty="0"/>
            <a:t>53</a:t>
          </a:r>
        </a:p>
      </dgm:t>
    </dgm:pt>
    <dgm:pt modelId="{3B20A226-C390-44C5-BA75-B285CB8D0DE2}" type="parTrans" cxnId="{4BB24821-7B3F-41ED-A781-6A10B0B025A2}">
      <dgm:prSet/>
      <dgm:spPr/>
      <dgm:t>
        <a:bodyPr/>
        <a:lstStyle/>
        <a:p>
          <a:endParaRPr lang="de-DE"/>
        </a:p>
      </dgm:t>
    </dgm:pt>
    <dgm:pt modelId="{57F514CA-45BE-42EB-8CD8-91432C7914A2}" type="sibTrans" cxnId="{4BB24821-7B3F-41ED-A781-6A10B0B025A2}">
      <dgm:prSet/>
      <dgm:spPr/>
      <dgm:t>
        <a:bodyPr/>
        <a:lstStyle/>
        <a:p>
          <a:endParaRPr lang="de-DE"/>
        </a:p>
      </dgm:t>
    </dgm:pt>
    <dgm:pt modelId="{F3E24BE0-5381-41D3-9F7D-B4CDB453BC20}">
      <dgm:prSet phldrT="[Text]"/>
      <dgm:spPr/>
      <dgm:t>
        <a:bodyPr/>
        <a:lstStyle/>
        <a:p>
          <a:r>
            <a:rPr lang="de-DE" dirty="0"/>
            <a:t>504</a:t>
          </a:r>
        </a:p>
      </dgm:t>
    </dgm:pt>
    <dgm:pt modelId="{B6949C98-1EEA-435F-AD37-92D0EBF98FBF}" type="parTrans" cxnId="{D23A3FB9-D256-4C3A-AA92-50CF47AAFDD6}">
      <dgm:prSet/>
      <dgm:spPr/>
      <dgm:t>
        <a:bodyPr/>
        <a:lstStyle/>
        <a:p>
          <a:endParaRPr lang="de-DE"/>
        </a:p>
      </dgm:t>
    </dgm:pt>
    <dgm:pt modelId="{CF7A3BB6-24E3-47FB-95D2-9A39C4D4168F}" type="sibTrans" cxnId="{D23A3FB9-D256-4C3A-AA92-50CF47AAFDD6}">
      <dgm:prSet/>
      <dgm:spPr/>
      <dgm:t>
        <a:bodyPr/>
        <a:lstStyle/>
        <a:p>
          <a:endParaRPr lang="de-DE"/>
        </a:p>
      </dgm:t>
    </dgm:pt>
    <dgm:pt modelId="{E2B34CB6-B1B5-4B34-B35A-76B9BF1AC738}">
      <dgm:prSet phldrT="[Text]"/>
      <dgm:spPr/>
      <dgm:t>
        <a:bodyPr/>
        <a:lstStyle/>
        <a:p>
          <a:r>
            <a:rPr lang="de-DE" dirty="0"/>
            <a:t>174</a:t>
          </a:r>
        </a:p>
      </dgm:t>
    </dgm:pt>
    <dgm:pt modelId="{4B73EF60-8641-4C16-B1E1-4E7708040E93}" type="parTrans" cxnId="{CBB0E6CF-0562-47B6-A49B-EB7F8115EEC9}">
      <dgm:prSet/>
      <dgm:spPr/>
      <dgm:t>
        <a:bodyPr/>
        <a:lstStyle/>
        <a:p>
          <a:endParaRPr lang="de-DE"/>
        </a:p>
      </dgm:t>
    </dgm:pt>
    <dgm:pt modelId="{A9356066-F6AA-496B-BB77-E8630F800293}" type="sibTrans" cxnId="{CBB0E6CF-0562-47B6-A49B-EB7F8115EEC9}">
      <dgm:prSet/>
      <dgm:spPr/>
      <dgm:t>
        <a:bodyPr/>
        <a:lstStyle/>
        <a:p>
          <a:endParaRPr lang="de-DE"/>
        </a:p>
      </dgm:t>
    </dgm:pt>
    <dgm:pt modelId="{9BD6347F-325B-4C05-92E1-430878D5C53B}">
      <dgm:prSet phldrT="[Text]"/>
      <dgm:spPr/>
      <dgm:t>
        <a:bodyPr/>
        <a:lstStyle/>
        <a:p>
          <a:r>
            <a:rPr lang="de-DE" dirty="0"/>
            <a:t>796</a:t>
          </a:r>
        </a:p>
      </dgm:t>
    </dgm:pt>
    <dgm:pt modelId="{B2E509EA-F25A-46D4-97E6-B833169BCEAB}" type="parTrans" cxnId="{AC3C81BE-D79B-4144-AC51-B7187897D55C}">
      <dgm:prSet/>
      <dgm:spPr/>
      <dgm:t>
        <a:bodyPr/>
        <a:lstStyle/>
        <a:p>
          <a:endParaRPr lang="de-DE"/>
        </a:p>
      </dgm:t>
    </dgm:pt>
    <dgm:pt modelId="{6DF00F7C-7E76-4BDB-B4FD-FAF902CB00C9}" type="sibTrans" cxnId="{AC3C81BE-D79B-4144-AC51-B7187897D55C}">
      <dgm:prSet/>
      <dgm:spPr/>
      <dgm:t>
        <a:bodyPr/>
        <a:lstStyle/>
        <a:p>
          <a:endParaRPr lang="de-DE"/>
        </a:p>
      </dgm:t>
    </dgm:pt>
    <dgm:pt modelId="{C501B065-A5EA-406B-BC5D-AE1369ED2073}">
      <dgm:prSet phldrT="[Text]"/>
      <dgm:spPr/>
      <dgm:t>
        <a:bodyPr/>
        <a:lstStyle/>
        <a:p>
          <a:r>
            <a:rPr lang="de-DE" dirty="0"/>
            <a:t>838</a:t>
          </a:r>
        </a:p>
      </dgm:t>
    </dgm:pt>
    <dgm:pt modelId="{3D8E0AB5-8549-4F50-A168-DB0E96AD3928}" type="parTrans" cxnId="{717B8A3D-05D5-4DC6-B43E-98A440197AC2}">
      <dgm:prSet/>
      <dgm:spPr/>
      <dgm:t>
        <a:bodyPr/>
        <a:lstStyle/>
        <a:p>
          <a:endParaRPr lang="de-DE"/>
        </a:p>
      </dgm:t>
    </dgm:pt>
    <dgm:pt modelId="{F62E3997-B271-42AC-B87E-418B3557BDE7}" type="sibTrans" cxnId="{717B8A3D-05D5-4DC6-B43E-98A440197AC2}">
      <dgm:prSet/>
      <dgm:spPr/>
      <dgm:t>
        <a:bodyPr/>
        <a:lstStyle/>
        <a:p>
          <a:endParaRPr lang="de-DE"/>
        </a:p>
      </dgm:t>
    </dgm:pt>
    <dgm:pt modelId="{7F55C3A7-A024-4DF5-9206-88AE13ED9B77}">
      <dgm:prSet phldrT="[Text]"/>
      <dgm:spPr/>
      <dgm:t>
        <a:bodyPr/>
        <a:lstStyle/>
        <a:p>
          <a:r>
            <a:rPr lang="de-DE" dirty="0"/>
            <a:t>999</a:t>
          </a:r>
        </a:p>
      </dgm:t>
    </dgm:pt>
    <dgm:pt modelId="{37B751E8-C01F-4C22-9008-67E46F25388A}" type="parTrans" cxnId="{8EE59DCC-3E2F-41C0-AD39-5E4FF12C194E}">
      <dgm:prSet/>
      <dgm:spPr/>
      <dgm:t>
        <a:bodyPr/>
        <a:lstStyle/>
        <a:p>
          <a:endParaRPr lang="de-DE"/>
        </a:p>
      </dgm:t>
    </dgm:pt>
    <dgm:pt modelId="{30A8E97B-A93D-4987-89D3-279650BE2E4E}" type="sibTrans" cxnId="{8EE59DCC-3E2F-41C0-AD39-5E4FF12C194E}">
      <dgm:prSet/>
      <dgm:spPr/>
      <dgm:t>
        <a:bodyPr/>
        <a:lstStyle/>
        <a:p>
          <a:endParaRPr lang="de-DE"/>
        </a:p>
      </dgm:t>
    </dgm:pt>
    <dgm:pt modelId="{86A387F6-2026-43CF-9624-AEF0E1538E7B}">
      <dgm:prSet phldrT="[Text]"/>
      <dgm:spPr/>
      <dgm:t>
        <a:bodyPr/>
        <a:lstStyle/>
        <a:p>
          <a:r>
            <a:rPr lang="de-DE" dirty="0"/>
            <a:t>409</a:t>
          </a:r>
        </a:p>
      </dgm:t>
    </dgm:pt>
    <dgm:pt modelId="{1BF20152-2E44-4A34-B259-521458557D1B}" type="parTrans" cxnId="{9EB28090-C8F3-4BAB-90EA-9801495CA520}">
      <dgm:prSet/>
      <dgm:spPr/>
      <dgm:t>
        <a:bodyPr/>
        <a:lstStyle/>
        <a:p>
          <a:endParaRPr lang="de-DE"/>
        </a:p>
      </dgm:t>
    </dgm:pt>
    <dgm:pt modelId="{246145BC-2E27-4BB5-83D9-CD1084E4290C}" type="sibTrans" cxnId="{9EB28090-C8F3-4BAB-90EA-9801495CA520}">
      <dgm:prSet/>
      <dgm:spPr/>
      <dgm:t>
        <a:bodyPr/>
        <a:lstStyle/>
        <a:p>
          <a:endParaRPr lang="de-DE"/>
        </a:p>
      </dgm:t>
    </dgm:pt>
    <dgm:pt modelId="{367C9DB1-97E8-49FC-9885-BD58C732E9D1}" type="pres">
      <dgm:prSet presAssocID="{453649F8-70FF-437A-A31B-1133B751C7F6}" presName="Name0" presStyleCnt="0">
        <dgm:presLayoutVars>
          <dgm:dir/>
          <dgm:animLvl val="lvl"/>
          <dgm:resizeHandles val="exact"/>
        </dgm:presLayoutVars>
      </dgm:prSet>
      <dgm:spPr/>
    </dgm:pt>
    <dgm:pt modelId="{F69973AA-545C-455C-B680-51E6245FABD2}" type="pres">
      <dgm:prSet presAssocID="{9EF36500-1BBF-4E07-BFFA-5756C3503402}" presName="parTxOnly" presStyleLbl="node1" presStyleIdx="0" presStyleCnt="10">
        <dgm:presLayoutVars>
          <dgm:chMax val="0"/>
          <dgm:chPref val="0"/>
          <dgm:bulletEnabled val="1"/>
        </dgm:presLayoutVars>
      </dgm:prSet>
      <dgm:spPr/>
    </dgm:pt>
    <dgm:pt modelId="{BB6D02E3-6B57-4BC8-85C8-BF2626AFE549}" type="pres">
      <dgm:prSet presAssocID="{6C8C7D62-8297-4C50-BFC4-0602543EF02D}" presName="parTxOnlySpace" presStyleCnt="0"/>
      <dgm:spPr/>
    </dgm:pt>
    <dgm:pt modelId="{37C00D79-592E-458E-A832-C9D117F4F6F7}" type="pres">
      <dgm:prSet presAssocID="{70EDEB66-E315-4A25-BCA9-063BA08C346D}" presName="parTxOnly" presStyleLbl="node1" presStyleIdx="1" presStyleCnt="10">
        <dgm:presLayoutVars>
          <dgm:chMax val="0"/>
          <dgm:chPref val="0"/>
          <dgm:bulletEnabled val="1"/>
        </dgm:presLayoutVars>
      </dgm:prSet>
      <dgm:spPr/>
    </dgm:pt>
    <dgm:pt modelId="{C198BB19-88F3-408B-9B33-CF6AAB742F9B}" type="pres">
      <dgm:prSet presAssocID="{0AB68860-C71C-4D30-8925-B04536D809C8}" presName="parTxOnlySpace" presStyleCnt="0"/>
      <dgm:spPr/>
    </dgm:pt>
    <dgm:pt modelId="{C0C8162D-C51D-4163-951F-E1CC357DB856}" type="pres">
      <dgm:prSet presAssocID="{00E06AC0-F817-40F8-898C-9919A95B390E}" presName="parTxOnly" presStyleLbl="node1" presStyleIdx="2" presStyleCnt="10">
        <dgm:presLayoutVars>
          <dgm:chMax val="0"/>
          <dgm:chPref val="0"/>
          <dgm:bulletEnabled val="1"/>
        </dgm:presLayoutVars>
      </dgm:prSet>
      <dgm:spPr/>
    </dgm:pt>
    <dgm:pt modelId="{7280048C-E6C8-4051-8532-F76AEC2385A6}" type="pres">
      <dgm:prSet presAssocID="{980DEF4D-4707-4251-AC96-CFF26C533E28}" presName="parTxOnlySpace" presStyleCnt="0"/>
      <dgm:spPr/>
    </dgm:pt>
    <dgm:pt modelId="{46D05A79-F208-4FB8-8139-A4BE1A0A288C}" type="pres">
      <dgm:prSet presAssocID="{6C717CA5-138C-423B-BA03-EAF4753848FE}" presName="parTxOnly" presStyleLbl="node1" presStyleIdx="3" presStyleCnt="10">
        <dgm:presLayoutVars>
          <dgm:chMax val="0"/>
          <dgm:chPref val="0"/>
          <dgm:bulletEnabled val="1"/>
        </dgm:presLayoutVars>
      </dgm:prSet>
      <dgm:spPr/>
    </dgm:pt>
    <dgm:pt modelId="{11A57937-5931-49E6-8E19-EBD41D30A99E}" type="pres">
      <dgm:prSet presAssocID="{57F514CA-45BE-42EB-8CD8-91432C7914A2}" presName="parTxOnlySpace" presStyleCnt="0"/>
      <dgm:spPr/>
    </dgm:pt>
    <dgm:pt modelId="{2E59A01F-DFA1-41FE-B279-D1406BC8DC28}" type="pres">
      <dgm:prSet presAssocID="{F3E24BE0-5381-41D3-9F7D-B4CDB453BC20}" presName="parTxOnly" presStyleLbl="node1" presStyleIdx="4" presStyleCnt="10">
        <dgm:presLayoutVars>
          <dgm:chMax val="0"/>
          <dgm:chPref val="0"/>
          <dgm:bulletEnabled val="1"/>
        </dgm:presLayoutVars>
      </dgm:prSet>
      <dgm:spPr/>
    </dgm:pt>
    <dgm:pt modelId="{8AEB55E0-D563-4BE8-97EA-CA2C851B5C4F}" type="pres">
      <dgm:prSet presAssocID="{CF7A3BB6-24E3-47FB-95D2-9A39C4D4168F}" presName="parTxOnlySpace" presStyleCnt="0"/>
      <dgm:spPr/>
    </dgm:pt>
    <dgm:pt modelId="{D84BEF8D-8D2C-492F-B440-5F026AAB2B8C}" type="pres">
      <dgm:prSet presAssocID="{E2B34CB6-B1B5-4B34-B35A-76B9BF1AC738}" presName="parTxOnly" presStyleLbl="node1" presStyleIdx="5" presStyleCnt="10">
        <dgm:presLayoutVars>
          <dgm:chMax val="0"/>
          <dgm:chPref val="0"/>
          <dgm:bulletEnabled val="1"/>
        </dgm:presLayoutVars>
      </dgm:prSet>
      <dgm:spPr/>
    </dgm:pt>
    <dgm:pt modelId="{B05D0F52-0454-4656-9EFE-8067EF05A89D}" type="pres">
      <dgm:prSet presAssocID="{A9356066-F6AA-496B-BB77-E8630F800293}" presName="parTxOnlySpace" presStyleCnt="0"/>
      <dgm:spPr/>
    </dgm:pt>
    <dgm:pt modelId="{6543B047-ED81-4EB9-8CDE-088B61A5AD2A}" type="pres">
      <dgm:prSet presAssocID="{9BD6347F-325B-4C05-92E1-430878D5C53B}" presName="parTxOnly" presStyleLbl="node1" presStyleIdx="6" presStyleCnt="10">
        <dgm:presLayoutVars>
          <dgm:chMax val="0"/>
          <dgm:chPref val="0"/>
          <dgm:bulletEnabled val="1"/>
        </dgm:presLayoutVars>
      </dgm:prSet>
      <dgm:spPr/>
    </dgm:pt>
    <dgm:pt modelId="{F02D2D11-EB5C-4915-8B8A-54A6A669257C}" type="pres">
      <dgm:prSet presAssocID="{6DF00F7C-7E76-4BDB-B4FD-FAF902CB00C9}" presName="parTxOnlySpace" presStyleCnt="0"/>
      <dgm:spPr/>
    </dgm:pt>
    <dgm:pt modelId="{062E0F50-8364-4E98-8627-6AC76E0C704A}" type="pres">
      <dgm:prSet presAssocID="{C501B065-A5EA-406B-BC5D-AE1369ED2073}" presName="parTxOnly" presStyleLbl="node1" presStyleIdx="7" presStyleCnt="10">
        <dgm:presLayoutVars>
          <dgm:chMax val="0"/>
          <dgm:chPref val="0"/>
          <dgm:bulletEnabled val="1"/>
        </dgm:presLayoutVars>
      </dgm:prSet>
      <dgm:spPr/>
    </dgm:pt>
    <dgm:pt modelId="{A0C34E88-E0C5-43A8-92A2-AC21AF99EDA6}" type="pres">
      <dgm:prSet presAssocID="{F62E3997-B271-42AC-B87E-418B3557BDE7}" presName="parTxOnlySpace" presStyleCnt="0"/>
      <dgm:spPr/>
    </dgm:pt>
    <dgm:pt modelId="{722837B7-66D3-4ADA-9FA7-34EAE2230200}" type="pres">
      <dgm:prSet presAssocID="{7F55C3A7-A024-4DF5-9206-88AE13ED9B77}" presName="parTxOnly" presStyleLbl="node1" presStyleIdx="8" presStyleCnt="10">
        <dgm:presLayoutVars>
          <dgm:chMax val="0"/>
          <dgm:chPref val="0"/>
          <dgm:bulletEnabled val="1"/>
        </dgm:presLayoutVars>
      </dgm:prSet>
      <dgm:spPr/>
    </dgm:pt>
    <dgm:pt modelId="{F8C2736D-91D5-40C4-8033-AD6513A18642}" type="pres">
      <dgm:prSet presAssocID="{30A8E97B-A93D-4987-89D3-279650BE2E4E}" presName="parTxOnlySpace" presStyleCnt="0"/>
      <dgm:spPr/>
    </dgm:pt>
    <dgm:pt modelId="{6271A57C-0AAA-4439-B140-B1435833CEB7}" type="pres">
      <dgm:prSet presAssocID="{86A387F6-2026-43CF-9624-AEF0E1538E7B}" presName="parTxOnly" presStyleLbl="node1" presStyleIdx="9" presStyleCnt="10">
        <dgm:presLayoutVars>
          <dgm:chMax val="0"/>
          <dgm:chPref val="0"/>
          <dgm:bulletEnabled val="1"/>
        </dgm:presLayoutVars>
      </dgm:prSet>
      <dgm:spPr/>
    </dgm:pt>
  </dgm:ptLst>
  <dgm:cxnLst>
    <dgm:cxn modelId="{4BB24821-7B3F-41ED-A781-6A10B0B025A2}" srcId="{453649F8-70FF-437A-A31B-1133B751C7F6}" destId="{6C717CA5-138C-423B-BA03-EAF4753848FE}" srcOrd="3" destOrd="0" parTransId="{3B20A226-C390-44C5-BA75-B285CB8D0DE2}" sibTransId="{57F514CA-45BE-42EB-8CD8-91432C7914A2}"/>
    <dgm:cxn modelId="{DE84C023-7108-499D-A904-ADF580100D7C}" type="presOf" srcId="{9EF36500-1BBF-4E07-BFFA-5756C3503402}" destId="{F69973AA-545C-455C-B680-51E6245FABD2}" srcOrd="0" destOrd="0" presId="urn:microsoft.com/office/officeart/2005/8/layout/chevron1"/>
    <dgm:cxn modelId="{717B8A3D-05D5-4DC6-B43E-98A440197AC2}" srcId="{453649F8-70FF-437A-A31B-1133B751C7F6}" destId="{C501B065-A5EA-406B-BC5D-AE1369ED2073}" srcOrd="7" destOrd="0" parTransId="{3D8E0AB5-8549-4F50-A168-DB0E96AD3928}" sibTransId="{F62E3997-B271-42AC-B87E-418B3557BDE7}"/>
    <dgm:cxn modelId="{D6B79A77-2F5B-4479-9E40-FB8C62B0C939}" srcId="{453649F8-70FF-437A-A31B-1133B751C7F6}" destId="{9EF36500-1BBF-4E07-BFFA-5756C3503402}" srcOrd="0" destOrd="0" parTransId="{A2BB10FA-C9C4-4DBA-909D-52C0F0841CC8}" sibTransId="{6C8C7D62-8297-4C50-BFC4-0602543EF02D}"/>
    <dgm:cxn modelId="{6AD3215A-4AF4-47DD-9E8D-42ECD358E545}" type="presOf" srcId="{F3E24BE0-5381-41D3-9F7D-B4CDB453BC20}" destId="{2E59A01F-DFA1-41FE-B279-D1406BC8DC28}" srcOrd="0" destOrd="0" presId="urn:microsoft.com/office/officeart/2005/8/layout/chevron1"/>
    <dgm:cxn modelId="{6596DD81-3E38-4E6D-AB7D-59125001FF4D}" type="presOf" srcId="{C501B065-A5EA-406B-BC5D-AE1369ED2073}" destId="{062E0F50-8364-4E98-8627-6AC76E0C704A}" srcOrd="0" destOrd="0" presId="urn:microsoft.com/office/officeart/2005/8/layout/chevron1"/>
    <dgm:cxn modelId="{9EB28090-C8F3-4BAB-90EA-9801495CA520}" srcId="{453649F8-70FF-437A-A31B-1133B751C7F6}" destId="{86A387F6-2026-43CF-9624-AEF0E1538E7B}" srcOrd="9" destOrd="0" parTransId="{1BF20152-2E44-4A34-B259-521458557D1B}" sibTransId="{246145BC-2E27-4BB5-83D9-CD1084E4290C}"/>
    <dgm:cxn modelId="{F8BFFB92-CB44-4C09-B63E-94FBF7F4BCCE}" type="presOf" srcId="{E2B34CB6-B1B5-4B34-B35A-76B9BF1AC738}" destId="{D84BEF8D-8D2C-492F-B440-5F026AAB2B8C}" srcOrd="0" destOrd="0" presId="urn:microsoft.com/office/officeart/2005/8/layout/chevron1"/>
    <dgm:cxn modelId="{8B652F9A-EE85-40F9-B541-835906F497B8}" type="presOf" srcId="{9BD6347F-325B-4C05-92E1-430878D5C53B}" destId="{6543B047-ED81-4EB9-8CDE-088B61A5AD2A}" srcOrd="0" destOrd="0" presId="urn:microsoft.com/office/officeart/2005/8/layout/chevron1"/>
    <dgm:cxn modelId="{A46D55A2-34D6-4096-95E1-869FCBA05991}" type="presOf" srcId="{6C717CA5-138C-423B-BA03-EAF4753848FE}" destId="{46D05A79-F208-4FB8-8139-A4BE1A0A288C}" srcOrd="0" destOrd="0" presId="urn:microsoft.com/office/officeart/2005/8/layout/chevron1"/>
    <dgm:cxn modelId="{2E26B9A8-9136-4657-8D61-ACA78EE802EB}" type="presOf" srcId="{453649F8-70FF-437A-A31B-1133B751C7F6}" destId="{367C9DB1-97E8-49FC-9885-BD58C732E9D1}" srcOrd="0" destOrd="0" presId="urn:microsoft.com/office/officeart/2005/8/layout/chevron1"/>
    <dgm:cxn modelId="{BCC174AB-223B-4F3E-84C8-1776DB1250E8}" type="presOf" srcId="{86A387F6-2026-43CF-9624-AEF0E1538E7B}" destId="{6271A57C-0AAA-4439-B140-B1435833CEB7}" srcOrd="0" destOrd="0" presId="urn:microsoft.com/office/officeart/2005/8/layout/chevron1"/>
    <dgm:cxn modelId="{A545E7B7-954F-4F4D-B655-C8ED588F558B}" srcId="{453649F8-70FF-437A-A31B-1133B751C7F6}" destId="{00E06AC0-F817-40F8-898C-9919A95B390E}" srcOrd="2" destOrd="0" parTransId="{4C469FDD-3FE7-4F34-A4AB-5FA8356924D3}" sibTransId="{980DEF4D-4707-4251-AC96-CFF26C533E28}"/>
    <dgm:cxn modelId="{D23A3FB9-D256-4C3A-AA92-50CF47AAFDD6}" srcId="{453649F8-70FF-437A-A31B-1133B751C7F6}" destId="{F3E24BE0-5381-41D3-9F7D-B4CDB453BC20}" srcOrd="4" destOrd="0" parTransId="{B6949C98-1EEA-435F-AD37-92D0EBF98FBF}" sibTransId="{CF7A3BB6-24E3-47FB-95D2-9A39C4D4168F}"/>
    <dgm:cxn modelId="{AC3C81BE-D79B-4144-AC51-B7187897D55C}" srcId="{453649F8-70FF-437A-A31B-1133B751C7F6}" destId="{9BD6347F-325B-4C05-92E1-430878D5C53B}" srcOrd="6" destOrd="0" parTransId="{B2E509EA-F25A-46D4-97E6-B833169BCEAB}" sibTransId="{6DF00F7C-7E76-4BDB-B4FD-FAF902CB00C9}"/>
    <dgm:cxn modelId="{8EE59DCC-3E2F-41C0-AD39-5E4FF12C194E}" srcId="{453649F8-70FF-437A-A31B-1133B751C7F6}" destId="{7F55C3A7-A024-4DF5-9206-88AE13ED9B77}" srcOrd="8" destOrd="0" parTransId="{37B751E8-C01F-4C22-9008-67E46F25388A}" sibTransId="{30A8E97B-A93D-4987-89D3-279650BE2E4E}"/>
    <dgm:cxn modelId="{CBB0E6CF-0562-47B6-A49B-EB7F8115EEC9}" srcId="{453649F8-70FF-437A-A31B-1133B751C7F6}" destId="{E2B34CB6-B1B5-4B34-B35A-76B9BF1AC738}" srcOrd="5" destOrd="0" parTransId="{4B73EF60-8641-4C16-B1E1-4E7708040E93}" sibTransId="{A9356066-F6AA-496B-BB77-E8630F800293}"/>
    <dgm:cxn modelId="{EF0404D1-DDC9-47CF-9E1C-E6A6C0037C56}" srcId="{453649F8-70FF-437A-A31B-1133B751C7F6}" destId="{70EDEB66-E315-4A25-BCA9-063BA08C346D}" srcOrd="1" destOrd="0" parTransId="{0075A3BF-365A-4BA1-A70B-433F26FD6853}" sibTransId="{0AB68860-C71C-4D30-8925-B04536D809C8}"/>
    <dgm:cxn modelId="{D3C571D4-CB3A-4046-8737-3A40451543E5}" type="presOf" srcId="{7F55C3A7-A024-4DF5-9206-88AE13ED9B77}" destId="{722837B7-66D3-4ADA-9FA7-34EAE2230200}" srcOrd="0" destOrd="0" presId="urn:microsoft.com/office/officeart/2005/8/layout/chevron1"/>
    <dgm:cxn modelId="{9AD3C9F3-00CF-483A-91A4-BA1D4B978925}" type="presOf" srcId="{00E06AC0-F817-40F8-898C-9919A95B390E}" destId="{C0C8162D-C51D-4163-951F-E1CC357DB856}" srcOrd="0" destOrd="0" presId="urn:microsoft.com/office/officeart/2005/8/layout/chevron1"/>
    <dgm:cxn modelId="{46AFD1FF-CD37-409A-8371-89C16E0BF12D}" type="presOf" srcId="{70EDEB66-E315-4A25-BCA9-063BA08C346D}" destId="{37C00D79-592E-458E-A832-C9D117F4F6F7}" srcOrd="0" destOrd="0" presId="urn:microsoft.com/office/officeart/2005/8/layout/chevron1"/>
    <dgm:cxn modelId="{862D49A7-61B4-4373-A50C-F2DBF3B0883E}" type="presParOf" srcId="{367C9DB1-97E8-49FC-9885-BD58C732E9D1}" destId="{F69973AA-545C-455C-B680-51E6245FABD2}" srcOrd="0" destOrd="0" presId="urn:microsoft.com/office/officeart/2005/8/layout/chevron1"/>
    <dgm:cxn modelId="{1A523CB8-572D-44F4-B1F6-622B07522168}" type="presParOf" srcId="{367C9DB1-97E8-49FC-9885-BD58C732E9D1}" destId="{BB6D02E3-6B57-4BC8-85C8-BF2626AFE549}" srcOrd="1" destOrd="0" presId="urn:microsoft.com/office/officeart/2005/8/layout/chevron1"/>
    <dgm:cxn modelId="{728EFE7F-2DDE-4F3B-A519-5404231FA09F}" type="presParOf" srcId="{367C9DB1-97E8-49FC-9885-BD58C732E9D1}" destId="{37C00D79-592E-458E-A832-C9D117F4F6F7}" srcOrd="2" destOrd="0" presId="urn:microsoft.com/office/officeart/2005/8/layout/chevron1"/>
    <dgm:cxn modelId="{CB186A87-6F2C-445D-B30B-6D1E760681FE}" type="presParOf" srcId="{367C9DB1-97E8-49FC-9885-BD58C732E9D1}" destId="{C198BB19-88F3-408B-9B33-CF6AAB742F9B}" srcOrd="3" destOrd="0" presId="urn:microsoft.com/office/officeart/2005/8/layout/chevron1"/>
    <dgm:cxn modelId="{6C8609E3-094F-406D-A6E1-EEF434DAD01E}" type="presParOf" srcId="{367C9DB1-97E8-49FC-9885-BD58C732E9D1}" destId="{C0C8162D-C51D-4163-951F-E1CC357DB856}" srcOrd="4" destOrd="0" presId="urn:microsoft.com/office/officeart/2005/8/layout/chevron1"/>
    <dgm:cxn modelId="{F7AB3C65-E2C5-4EA0-A335-4DEA6AC26700}" type="presParOf" srcId="{367C9DB1-97E8-49FC-9885-BD58C732E9D1}" destId="{7280048C-E6C8-4051-8532-F76AEC2385A6}" srcOrd="5" destOrd="0" presId="urn:microsoft.com/office/officeart/2005/8/layout/chevron1"/>
    <dgm:cxn modelId="{61450E67-97E2-4D6F-B4A6-C7EE6311A44C}" type="presParOf" srcId="{367C9DB1-97E8-49FC-9885-BD58C732E9D1}" destId="{46D05A79-F208-4FB8-8139-A4BE1A0A288C}" srcOrd="6" destOrd="0" presId="urn:microsoft.com/office/officeart/2005/8/layout/chevron1"/>
    <dgm:cxn modelId="{AE00899C-9174-4237-B798-E53D8B0B04A0}" type="presParOf" srcId="{367C9DB1-97E8-49FC-9885-BD58C732E9D1}" destId="{11A57937-5931-49E6-8E19-EBD41D30A99E}" srcOrd="7" destOrd="0" presId="urn:microsoft.com/office/officeart/2005/8/layout/chevron1"/>
    <dgm:cxn modelId="{E615F38A-33E9-471B-90CB-B7390C21E25A}" type="presParOf" srcId="{367C9DB1-97E8-49FC-9885-BD58C732E9D1}" destId="{2E59A01F-DFA1-41FE-B279-D1406BC8DC28}" srcOrd="8" destOrd="0" presId="urn:microsoft.com/office/officeart/2005/8/layout/chevron1"/>
    <dgm:cxn modelId="{E8E3D6F5-B0D1-462C-A9D2-64191A1E926F}" type="presParOf" srcId="{367C9DB1-97E8-49FC-9885-BD58C732E9D1}" destId="{8AEB55E0-D563-4BE8-97EA-CA2C851B5C4F}" srcOrd="9" destOrd="0" presId="urn:microsoft.com/office/officeart/2005/8/layout/chevron1"/>
    <dgm:cxn modelId="{7564C550-F5F9-492B-816D-813DF850BB79}" type="presParOf" srcId="{367C9DB1-97E8-49FC-9885-BD58C732E9D1}" destId="{D84BEF8D-8D2C-492F-B440-5F026AAB2B8C}" srcOrd="10" destOrd="0" presId="urn:microsoft.com/office/officeart/2005/8/layout/chevron1"/>
    <dgm:cxn modelId="{FA6DF15D-8BE2-447C-91F6-C625CC5EE01D}" type="presParOf" srcId="{367C9DB1-97E8-49FC-9885-BD58C732E9D1}" destId="{B05D0F52-0454-4656-9EFE-8067EF05A89D}" srcOrd="11" destOrd="0" presId="urn:microsoft.com/office/officeart/2005/8/layout/chevron1"/>
    <dgm:cxn modelId="{BA2C75E1-5A46-4F61-8F02-A20FEC19DF91}" type="presParOf" srcId="{367C9DB1-97E8-49FC-9885-BD58C732E9D1}" destId="{6543B047-ED81-4EB9-8CDE-088B61A5AD2A}" srcOrd="12" destOrd="0" presId="urn:microsoft.com/office/officeart/2005/8/layout/chevron1"/>
    <dgm:cxn modelId="{947B049B-7659-404E-97A9-EEBB9D3487AC}" type="presParOf" srcId="{367C9DB1-97E8-49FC-9885-BD58C732E9D1}" destId="{F02D2D11-EB5C-4915-8B8A-54A6A669257C}" srcOrd="13" destOrd="0" presId="urn:microsoft.com/office/officeart/2005/8/layout/chevron1"/>
    <dgm:cxn modelId="{72D60D4D-6BDB-454D-9360-9B52523A38B4}" type="presParOf" srcId="{367C9DB1-97E8-49FC-9885-BD58C732E9D1}" destId="{062E0F50-8364-4E98-8627-6AC76E0C704A}" srcOrd="14" destOrd="0" presId="urn:microsoft.com/office/officeart/2005/8/layout/chevron1"/>
    <dgm:cxn modelId="{53E6683B-309A-40FF-BA92-5E51D2067F41}" type="presParOf" srcId="{367C9DB1-97E8-49FC-9885-BD58C732E9D1}" destId="{A0C34E88-E0C5-43A8-92A2-AC21AF99EDA6}" srcOrd="15" destOrd="0" presId="urn:microsoft.com/office/officeart/2005/8/layout/chevron1"/>
    <dgm:cxn modelId="{FB8E0A92-F693-4129-928F-CBC4A7C896ED}" type="presParOf" srcId="{367C9DB1-97E8-49FC-9885-BD58C732E9D1}" destId="{722837B7-66D3-4ADA-9FA7-34EAE2230200}" srcOrd="16" destOrd="0" presId="urn:microsoft.com/office/officeart/2005/8/layout/chevron1"/>
    <dgm:cxn modelId="{3502FB7F-4B4E-46D0-BCF6-0AA52BDF9695}" type="presParOf" srcId="{367C9DB1-97E8-49FC-9885-BD58C732E9D1}" destId="{F8C2736D-91D5-40C4-8033-AD6513A18642}" srcOrd="17" destOrd="0" presId="urn:microsoft.com/office/officeart/2005/8/layout/chevron1"/>
    <dgm:cxn modelId="{EC2ED7B2-46B3-474B-A42D-33C61B8737FB}" type="presParOf" srcId="{367C9DB1-97E8-49FC-9885-BD58C732E9D1}" destId="{6271A57C-0AAA-4439-B140-B1435833CEB7}" srcOrd="1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53649F8-70FF-437A-A31B-1133B751C7F6}" type="doc">
      <dgm:prSet loTypeId="urn:microsoft.com/office/officeart/2005/8/layout/chevron1" loCatId="process" qsTypeId="urn:microsoft.com/office/officeart/2005/8/quickstyle/simple1" qsCatId="simple" csTypeId="urn:microsoft.com/office/officeart/2005/8/colors/accent3_1" csCatId="accent3" phldr="1"/>
      <dgm:spPr/>
    </dgm:pt>
    <dgm:pt modelId="{9EF36500-1BBF-4E07-BFFA-5756C3503402}">
      <dgm:prSet phldrT="[Text]"/>
      <dgm:spPr/>
      <dgm:t>
        <a:bodyPr/>
        <a:lstStyle/>
        <a:p>
          <a:r>
            <a:rPr lang="de-DE" dirty="0"/>
            <a:t>0</a:t>
          </a:r>
        </a:p>
      </dgm:t>
    </dgm:pt>
    <dgm:pt modelId="{A2BB10FA-C9C4-4DBA-909D-52C0F0841CC8}" type="parTrans" cxnId="{D6B79A77-2F5B-4479-9E40-FB8C62B0C939}">
      <dgm:prSet/>
      <dgm:spPr/>
      <dgm:t>
        <a:bodyPr/>
        <a:lstStyle/>
        <a:p>
          <a:endParaRPr lang="de-DE"/>
        </a:p>
      </dgm:t>
    </dgm:pt>
    <dgm:pt modelId="{6C8C7D62-8297-4C50-BFC4-0602543EF02D}" type="sibTrans" cxnId="{D6B79A77-2F5B-4479-9E40-FB8C62B0C939}">
      <dgm:prSet/>
      <dgm:spPr/>
      <dgm:t>
        <a:bodyPr/>
        <a:lstStyle/>
        <a:p>
          <a:endParaRPr lang="de-DE"/>
        </a:p>
      </dgm:t>
    </dgm:pt>
    <dgm:pt modelId="{7617AD40-C396-4C7A-AD60-C8B784EBC1CA}">
      <dgm:prSet phldrT="[Text]"/>
      <dgm:spPr/>
      <dgm:t>
        <a:bodyPr/>
        <a:lstStyle/>
        <a:p>
          <a:r>
            <a:rPr lang="de-DE" dirty="0"/>
            <a:t>0</a:t>
          </a:r>
        </a:p>
      </dgm:t>
    </dgm:pt>
    <dgm:pt modelId="{9466D960-B7D2-4BDC-8DE0-DA231A4B23E2}" type="parTrans" cxnId="{EB082169-E80C-4A16-9362-88A76036B8FB}">
      <dgm:prSet/>
      <dgm:spPr/>
      <dgm:t>
        <a:bodyPr/>
        <a:lstStyle/>
        <a:p>
          <a:endParaRPr lang="de-DE"/>
        </a:p>
      </dgm:t>
    </dgm:pt>
    <dgm:pt modelId="{711C3B13-C158-4FB9-8995-750ADC6B792E}" type="sibTrans" cxnId="{EB082169-E80C-4A16-9362-88A76036B8FB}">
      <dgm:prSet/>
      <dgm:spPr/>
      <dgm:t>
        <a:bodyPr/>
        <a:lstStyle/>
        <a:p>
          <a:endParaRPr lang="de-DE"/>
        </a:p>
      </dgm:t>
    </dgm:pt>
    <dgm:pt modelId="{EE142DA6-82CC-49BA-892A-EB47B6D2980F}">
      <dgm:prSet phldrT="[Text]"/>
      <dgm:spPr/>
      <dgm:t>
        <a:bodyPr/>
        <a:lstStyle/>
        <a:p>
          <a:r>
            <a:rPr lang="de-DE" dirty="0"/>
            <a:t>0</a:t>
          </a:r>
        </a:p>
      </dgm:t>
    </dgm:pt>
    <dgm:pt modelId="{173D71D0-C5E2-43F3-A8A9-572E3A007F19}" type="parTrans" cxnId="{656241EF-A585-4A6D-9BC4-41BC83623F16}">
      <dgm:prSet/>
      <dgm:spPr/>
      <dgm:t>
        <a:bodyPr/>
        <a:lstStyle/>
        <a:p>
          <a:endParaRPr lang="de-DE"/>
        </a:p>
      </dgm:t>
    </dgm:pt>
    <dgm:pt modelId="{0ADD0EB4-D217-4135-95EF-2EA8B2040E5F}" type="sibTrans" cxnId="{656241EF-A585-4A6D-9BC4-41BC83623F16}">
      <dgm:prSet/>
      <dgm:spPr/>
      <dgm:t>
        <a:bodyPr/>
        <a:lstStyle/>
        <a:p>
          <a:endParaRPr lang="de-DE"/>
        </a:p>
      </dgm:t>
    </dgm:pt>
    <dgm:pt modelId="{ACB88A12-28DD-45BD-AEE5-8F66C18E1A9E}">
      <dgm:prSet phldrT="[Text]"/>
      <dgm:spPr/>
      <dgm:t>
        <a:bodyPr/>
        <a:lstStyle/>
        <a:p>
          <a:r>
            <a:rPr lang="de-DE" dirty="0"/>
            <a:t>1</a:t>
          </a:r>
        </a:p>
      </dgm:t>
    </dgm:pt>
    <dgm:pt modelId="{925F25B6-C8B2-4809-AD61-2964BA297C69}" type="parTrans" cxnId="{2850E581-6B6F-4FAE-BE0A-822101AB881A}">
      <dgm:prSet/>
      <dgm:spPr/>
      <dgm:t>
        <a:bodyPr/>
        <a:lstStyle/>
        <a:p>
          <a:endParaRPr lang="de-DE"/>
        </a:p>
      </dgm:t>
    </dgm:pt>
    <dgm:pt modelId="{C5E28EED-08EC-4C1A-89DA-FB55D41D14B5}" type="sibTrans" cxnId="{2850E581-6B6F-4FAE-BE0A-822101AB881A}">
      <dgm:prSet/>
      <dgm:spPr/>
      <dgm:t>
        <a:bodyPr/>
        <a:lstStyle/>
        <a:p>
          <a:endParaRPr lang="de-DE"/>
        </a:p>
      </dgm:t>
    </dgm:pt>
    <dgm:pt modelId="{CCE4F35C-615A-477D-B62C-937134B839F8}">
      <dgm:prSet phldrT="[Text]"/>
      <dgm:spPr/>
      <dgm:t>
        <a:bodyPr/>
        <a:lstStyle/>
        <a:p>
          <a:r>
            <a:rPr lang="de-DE" dirty="0"/>
            <a:t>3</a:t>
          </a:r>
        </a:p>
      </dgm:t>
    </dgm:pt>
    <dgm:pt modelId="{25516792-013B-4D33-827A-2AA91350C245}" type="parTrans" cxnId="{9F8FB13E-2B47-4D79-8810-5A09CE076CFF}">
      <dgm:prSet/>
      <dgm:spPr/>
      <dgm:t>
        <a:bodyPr/>
        <a:lstStyle/>
        <a:p>
          <a:endParaRPr lang="de-DE"/>
        </a:p>
      </dgm:t>
    </dgm:pt>
    <dgm:pt modelId="{EF0BFAD3-FF51-46E9-B3A6-126F3543DEC5}" type="sibTrans" cxnId="{9F8FB13E-2B47-4D79-8810-5A09CE076CFF}">
      <dgm:prSet/>
      <dgm:spPr/>
      <dgm:t>
        <a:bodyPr/>
        <a:lstStyle/>
        <a:p>
          <a:endParaRPr lang="de-DE"/>
        </a:p>
      </dgm:t>
    </dgm:pt>
    <dgm:pt modelId="{11E9442F-A00D-427A-8127-363255951715}">
      <dgm:prSet phldrT="[Text]"/>
      <dgm:spPr/>
      <dgm:t>
        <a:bodyPr/>
        <a:lstStyle/>
        <a:p>
          <a:r>
            <a:rPr lang="de-DE" dirty="0"/>
            <a:t>5</a:t>
          </a:r>
        </a:p>
      </dgm:t>
    </dgm:pt>
    <dgm:pt modelId="{84E02F80-49F5-437C-8A20-375E826C1E17}" type="parTrans" cxnId="{91F915A4-E09A-4749-9422-AB817E236232}">
      <dgm:prSet/>
      <dgm:spPr/>
      <dgm:t>
        <a:bodyPr/>
        <a:lstStyle/>
        <a:p>
          <a:endParaRPr lang="de-DE"/>
        </a:p>
      </dgm:t>
    </dgm:pt>
    <dgm:pt modelId="{9882DB68-52F6-4584-AE24-23BC2DFACD74}" type="sibTrans" cxnId="{91F915A4-E09A-4749-9422-AB817E236232}">
      <dgm:prSet/>
      <dgm:spPr/>
      <dgm:t>
        <a:bodyPr/>
        <a:lstStyle/>
        <a:p>
          <a:endParaRPr lang="de-DE"/>
        </a:p>
      </dgm:t>
    </dgm:pt>
    <dgm:pt modelId="{44086DCD-62F5-4E42-A889-A91EEA7A3D2F}">
      <dgm:prSet phldrT="[Text]"/>
      <dgm:spPr/>
      <dgm:t>
        <a:bodyPr/>
        <a:lstStyle/>
        <a:p>
          <a:r>
            <a:rPr lang="de-DE" dirty="0"/>
            <a:t>7</a:t>
          </a:r>
        </a:p>
      </dgm:t>
    </dgm:pt>
    <dgm:pt modelId="{E5386FD9-27A1-4ACE-BC50-CCDD590AE62C}" type="parTrans" cxnId="{8E576C44-9D53-41D8-9698-58BA7E712C59}">
      <dgm:prSet/>
      <dgm:spPr/>
      <dgm:t>
        <a:bodyPr/>
        <a:lstStyle/>
        <a:p>
          <a:endParaRPr lang="de-DE"/>
        </a:p>
      </dgm:t>
    </dgm:pt>
    <dgm:pt modelId="{EBC09F78-2DE8-434F-8ECE-1C2179AEE4D9}" type="sibTrans" cxnId="{8E576C44-9D53-41D8-9698-58BA7E712C59}">
      <dgm:prSet/>
      <dgm:spPr/>
      <dgm:t>
        <a:bodyPr/>
        <a:lstStyle/>
        <a:p>
          <a:endParaRPr lang="de-DE"/>
        </a:p>
      </dgm:t>
    </dgm:pt>
    <dgm:pt modelId="{7CD71F32-B8A3-4BA6-BEB4-E5BE0AC64FFC}">
      <dgm:prSet phldrT="[Text]"/>
      <dgm:spPr/>
      <dgm:t>
        <a:bodyPr/>
        <a:lstStyle/>
        <a:p>
          <a:r>
            <a:rPr lang="de-DE" dirty="0"/>
            <a:t>8</a:t>
          </a:r>
        </a:p>
      </dgm:t>
    </dgm:pt>
    <dgm:pt modelId="{CD5DF384-F550-4774-A1B2-636D11EE086D}" type="parTrans" cxnId="{08E70F12-B646-4EEE-A7D1-4CDF89EF6037}">
      <dgm:prSet/>
      <dgm:spPr/>
      <dgm:t>
        <a:bodyPr/>
        <a:lstStyle/>
        <a:p>
          <a:endParaRPr lang="de-DE"/>
        </a:p>
      </dgm:t>
    </dgm:pt>
    <dgm:pt modelId="{23A6CD84-311F-4E2D-8753-D16B29E80311}" type="sibTrans" cxnId="{08E70F12-B646-4EEE-A7D1-4CDF89EF6037}">
      <dgm:prSet/>
      <dgm:spPr/>
      <dgm:t>
        <a:bodyPr/>
        <a:lstStyle/>
        <a:p>
          <a:endParaRPr lang="de-DE"/>
        </a:p>
      </dgm:t>
    </dgm:pt>
    <dgm:pt modelId="{846D906C-8574-4193-9ABE-0F732B08F5A3}">
      <dgm:prSet phldrT="[Text]"/>
      <dgm:spPr/>
      <dgm:t>
        <a:bodyPr/>
        <a:lstStyle/>
        <a:p>
          <a:r>
            <a:rPr lang="de-DE" dirty="0"/>
            <a:t>9</a:t>
          </a:r>
        </a:p>
      </dgm:t>
    </dgm:pt>
    <dgm:pt modelId="{E54350A5-5948-42A0-98F0-A9E50661E095}" type="parTrans" cxnId="{833632DF-CB5B-4E2C-8D88-B67B7E41FBC3}">
      <dgm:prSet/>
      <dgm:spPr/>
      <dgm:t>
        <a:bodyPr/>
        <a:lstStyle/>
        <a:p>
          <a:endParaRPr lang="de-DE"/>
        </a:p>
      </dgm:t>
    </dgm:pt>
    <dgm:pt modelId="{6D733210-5AA3-4F28-A99D-45DFA5282883}" type="sibTrans" cxnId="{833632DF-CB5B-4E2C-8D88-B67B7E41FBC3}">
      <dgm:prSet/>
      <dgm:spPr/>
      <dgm:t>
        <a:bodyPr/>
        <a:lstStyle/>
        <a:p>
          <a:endParaRPr lang="de-DE"/>
        </a:p>
      </dgm:t>
    </dgm:pt>
    <dgm:pt modelId="{2F7EF4D5-84A0-46F6-A798-1CF15A4E9669}">
      <dgm:prSet phldrT="[Text]"/>
      <dgm:spPr/>
      <dgm:t>
        <a:bodyPr/>
        <a:lstStyle/>
        <a:p>
          <a:r>
            <a:rPr lang="de-DE" dirty="0"/>
            <a:t>9</a:t>
          </a:r>
        </a:p>
      </dgm:t>
    </dgm:pt>
    <dgm:pt modelId="{2D25B95F-1D83-4A68-AD3C-47CFC3C7BB8C}" type="parTrans" cxnId="{194A0215-70DD-4566-A961-5B29379B4CC5}">
      <dgm:prSet/>
      <dgm:spPr/>
      <dgm:t>
        <a:bodyPr/>
        <a:lstStyle/>
        <a:p>
          <a:endParaRPr lang="de-DE"/>
        </a:p>
      </dgm:t>
    </dgm:pt>
    <dgm:pt modelId="{639707A0-CAE1-4065-82FB-AE8FB4F45926}" type="sibTrans" cxnId="{194A0215-70DD-4566-A961-5B29379B4CC5}">
      <dgm:prSet/>
      <dgm:spPr/>
      <dgm:t>
        <a:bodyPr/>
        <a:lstStyle/>
        <a:p>
          <a:endParaRPr lang="de-DE"/>
        </a:p>
      </dgm:t>
    </dgm:pt>
    <dgm:pt modelId="{367C9DB1-97E8-49FC-9885-BD58C732E9D1}" type="pres">
      <dgm:prSet presAssocID="{453649F8-70FF-437A-A31B-1133B751C7F6}" presName="Name0" presStyleCnt="0">
        <dgm:presLayoutVars>
          <dgm:dir/>
          <dgm:animLvl val="lvl"/>
          <dgm:resizeHandles val="exact"/>
        </dgm:presLayoutVars>
      </dgm:prSet>
      <dgm:spPr/>
    </dgm:pt>
    <dgm:pt modelId="{F69973AA-545C-455C-B680-51E6245FABD2}" type="pres">
      <dgm:prSet presAssocID="{9EF36500-1BBF-4E07-BFFA-5756C3503402}" presName="parTxOnly" presStyleLbl="node1" presStyleIdx="0" presStyleCnt="10">
        <dgm:presLayoutVars>
          <dgm:chMax val="0"/>
          <dgm:chPref val="0"/>
          <dgm:bulletEnabled val="1"/>
        </dgm:presLayoutVars>
      </dgm:prSet>
      <dgm:spPr/>
    </dgm:pt>
    <dgm:pt modelId="{D16C6E5D-BF07-4B4E-85AD-0D6E6AFC78A8}" type="pres">
      <dgm:prSet presAssocID="{6C8C7D62-8297-4C50-BFC4-0602543EF02D}" presName="parTxOnlySpace" presStyleCnt="0"/>
      <dgm:spPr/>
    </dgm:pt>
    <dgm:pt modelId="{0C22456D-1774-4F67-9A00-4E44591A50FB}" type="pres">
      <dgm:prSet presAssocID="{7617AD40-C396-4C7A-AD60-C8B784EBC1CA}" presName="parTxOnly" presStyleLbl="node1" presStyleIdx="1" presStyleCnt="10">
        <dgm:presLayoutVars>
          <dgm:chMax val="0"/>
          <dgm:chPref val="0"/>
          <dgm:bulletEnabled val="1"/>
        </dgm:presLayoutVars>
      </dgm:prSet>
      <dgm:spPr/>
    </dgm:pt>
    <dgm:pt modelId="{D803433A-C4C2-46CB-A7CC-73676B1783E7}" type="pres">
      <dgm:prSet presAssocID="{711C3B13-C158-4FB9-8995-750ADC6B792E}" presName="parTxOnlySpace" presStyleCnt="0"/>
      <dgm:spPr/>
    </dgm:pt>
    <dgm:pt modelId="{FA332138-A835-401E-A960-77EA9F1C2474}" type="pres">
      <dgm:prSet presAssocID="{EE142DA6-82CC-49BA-892A-EB47B6D2980F}" presName="parTxOnly" presStyleLbl="node1" presStyleIdx="2" presStyleCnt="10">
        <dgm:presLayoutVars>
          <dgm:chMax val="0"/>
          <dgm:chPref val="0"/>
          <dgm:bulletEnabled val="1"/>
        </dgm:presLayoutVars>
      </dgm:prSet>
      <dgm:spPr/>
    </dgm:pt>
    <dgm:pt modelId="{E3C8A4FB-028C-4EC6-B751-8C48401160CF}" type="pres">
      <dgm:prSet presAssocID="{0ADD0EB4-D217-4135-95EF-2EA8B2040E5F}" presName="parTxOnlySpace" presStyleCnt="0"/>
      <dgm:spPr/>
    </dgm:pt>
    <dgm:pt modelId="{2B3B2095-FF6F-4E27-8B52-4DC2DFF3E27D}" type="pres">
      <dgm:prSet presAssocID="{ACB88A12-28DD-45BD-AEE5-8F66C18E1A9E}" presName="parTxOnly" presStyleLbl="node1" presStyleIdx="3" presStyleCnt="10">
        <dgm:presLayoutVars>
          <dgm:chMax val="0"/>
          <dgm:chPref val="0"/>
          <dgm:bulletEnabled val="1"/>
        </dgm:presLayoutVars>
      </dgm:prSet>
      <dgm:spPr/>
    </dgm:pt>
    <dgm:pt modelId="{2FB50655-BA74-497B-927D-A88626EB9C67}" type="pres">
      <dgm:prSet presAssocID="{C5E28EED-08EC-4C1A-89DA-FB55D41D14B5}" presName="parTxOnlySpace" presStyleCnt="0"/>
      <dgm:spPr/>
    </dgm:pt>
    <dgm:pt modelId="{96B8A72F-4494-4C0C-B3BE-668A2632FE51}" type="pres">
      <dgm:prSet presAssocID="{CCE4F35C-615A-477D-B62C-937134B839F8}" presName="parTxOnly" presStyleLbl="node1" presStyleIdx="4" presStyleCnt="10">
        <dgm:presLayoutVars>
          <dgm:chMax val="0"/>
          <dgm:chPref val="0"/>
          <dgm:bulletEnabled val="1"/>
        </dgm:presLayoutVars>
      </dgm:prSet>
      <dgm:spPr/>
    </dgm:pt>
    <dgm:pt modelId="{0B457F25-9E3A-47EA-A0CA-BC52C9A12548}" type="pres">
      <dgm:prSet presAssocID="{EF0BFAD3-FF51-46E9-B3A6-126F3543DEC5}" presName="parTxOnlySpace" presStyleCnt="0"/>
      <dgm:spPr/>
    </dgm:pt>
    <dgm:pt modelId="{74AFF1A7-ED0B-437D-925B-2FF1DC1B9D8C}" type="pres">
      <dgm:prSet presAssocID="{11E9442F-A00D-427A-8127-363255951715}" presName="parTxOnly" presStyleLbl="node1" presStyleIdx="5" presStyleCnt="10">
        <dgm:presLayoutVars>
          <dgm:chMax val="0"/>
          <dgm:chPref val="0"/>
          <dgm:bulletEnabled val="1"/>
        </dgm:presLayoutVars>
      </dgm:prSet>
      <dgm:spPr/>
    </dgm:pt>
    <dgm:pt modelId="{4D33FECA-6E50-4D54-BA80-1344F991ACF8}" type="pres">
      <dgm:prSet presAssocID="{9882DB68-52F6-4584-AE24-23BC2DFACD74}" presName="parTxOnlySpace" presStyleCnt="0"/>
      <dgm:spPr/>
    </dgm:pt>
    <dgm:pt modelId="{2D96C929-2DA8-4409-BB0D-EABB7D9CE3B8}" type="pres">
      <dgm:prSet presAssocID="{44086DCD-62F5-4E42-A889-A91EEA7A3D2F}" presName="parTxOnly" presStyleLbl="node1" presStyleIdx="6" presStyleCnt="10">
        <dgm:presLayoutVars>
          <dgm:chMax val="0"/>
          <dgm:chPref val="0"/>
          <dgm:bulletEnabled val="1"/>
        </dgm:presLayoutVars>
      </dgm:prSet>
      <dgm:spPr/>
    </dgm:pt>
    <dgm:pt modelId="{EF3A46E3-EAE6-4542-B639-ABFE80BB854B}" type="pres">
      <dgm:prSet presAssocID="{EBC09F78-2DE8-434F-8ECE-1C2179AEE4D9}" presName="parTxOnlySpace" presStyleCnt="0"/>
      <dgm:spPr/>
    </dgm:pt>
    <dgm:pt modelId="{55B70A58-617A-48D5-A986-18663EA2DAAE}" type="pres">
      <dgm:prSet presAssocID="{7CD71F32-B8A3-4BA6-BEB4-E5BE0AC64FFC}" presName="parTxOnly" presStyleLbl="node1" presStyleIdx="7" presStyleCnt="10">
        <dgm:presLayoutVars>
          <dgm:chMax val="0"/>
          <dgm:chPref val="0"/>
          <dgm:bulletEnabled val="1"/>
        </dgm:presLayoutVars>
      </dgm:prSet>
      <dgm:spPr/>
    </dgm:pt>
    <dgm:pt modelId="{88052A1C-1387-48CF-A7FC-493AB185E2BE}" type="pres">
      <dgm:prSet presAssocID="{23A6CD84-311F-4E2D-8753-D16B29E80311}" presName="parTxOnlySpace" presStyleCnt="0"/>
      <dgm:spPr/>
    </dgm:pt>
    <dgm:pt modelId="{D6C14312-4254-48DF-BEEB-7912A16ACCE6}" type="pres">
      <dgm:prSet presAssocID="{846D906C-8574-4193-9ABE-0F732B08F5A3}" presName="parTxOnly" presStyleLbl="node1" presStyleIdx="8" presStyleCnt="10">
        <dgm:presLayoutVars>
          <dgm:chMax val="0"/>
          <dgm:chPref val="0"/>
          <dgm:bulletEnabled val="1"/>
        </dgm:presLayoutVars>
      </dgm:prSet>
      <dgm:spPr/>
    </dgm:pt>
    <dgm:pt modelId="{7D032910-17F3-4DE1-9817-81080F0BFB71}" type="pres">
      <dgm:prSet presAssocID="{6D733210-5AA3-4F28-A99D-45DFA5282883}" presName="parTxOnlySpace" presStyleCnt="0"/>
      <dgm:spPr/>
    </dgm:pt>
    <dgm:pt modelId="{6F584410-379B-4DA7-B3B4-FCE7FEA7F50E}" type="pres">
      <dgm:prSet presAssocID="{2F7EF4D5-84A0-46F6-A798-1CF15A4E9669}" presName="parTxOnly" presStyleLbl="node1" presStyleIdx="9" presStyleCnt="10">
        <dgm:presLayoutVars>
          <dgm:chMax val="0"/>
          <dgm:chPref val="0"/>
          <dgm:bulletEnabled val="1"/>
        </dgm:presLayoutVars>
      </dgm:prSet>
      <dgm:spPr/>
    </dgm:pt>
  </dgm:ptLst>
  <dgm:cxnLst>
    <dgm:cxn modelId="{1CF9CF0C-BAB5-4ACA-81E6-4CA888E37B33}" type="presOf" srcId="{7617AD40-C396-4C7A-AD60-C8B784EBC1CA}" destId="{0C22456D-1774-4F67-9A00-4E44591A50FB}" srcOrd="0" destOrd="0" presId="urn:microsoft.com/office/officeart/2005/8/layout/chevron1"/>
    <dgm:cxn modelId="{53422610-DBB9-4258-9971-CF95409AA6B1}" type="presOf" srcId="{ACB88A12-28DD-45BD-AEE5-8F66C18E1A9E}" destId="{2B3B2095-FF6F-4E27-8B52-4DC2DFF3E27D}" srcOrd="0" destOrd="0" presId="urn:microsoft.com/office/officeart/2005/8/layout/chevron1"/>
    <dgm:cxn modelId="{08E70F12-B646-4EEE-A7D1-4CDF89EF6037}" srcId="{453649F8-70FF-437A-A31B-1133B751C7F6}" destId="{7CD71F32-B8A3-4BA6-BEB4-E5BE0AC64FFC}" srcOrd="7" destOrd="0" parTransId="{CD5DF384-F550-4774-A1B2-636D11EE086D}" sibTransId="{23A6CD84-311F-4E2D-8753-D16B29E80311}"/>
    <dgm:cxn modelId="{194A0215-70DD-4566-A961-5B29379B4CC5}" srcId="{453649F8-70FF-437A-A31B-1133B751C7F6}" destId="{2F7EF4D5-84A0-46F6-A798-1CF15A4E9669}" srcOrd="9" destOrd="0" parTransId="{2D25B95F-1D83-4A68-AD3C-47CFC3C7BB8C}" sibTransId="{639707A0-CAE1-4065-82FB-AE8FB4F45926}"/>
    <dgm:cxn modelId="{DE84C023-7108-499D-A904-ADF580100D7C}" type="presOf" srcId="{9EF36500-1BBF-4E07-BFFA-5756C3503402}" destId="{F69973AA-545C-455C-B680-51E6245FABD2}" srcOrd="0" destOrd="0" presId="urn:microsoft.com/office/officeart/2005/8/layout/chevron1"/>
    <dgm:cxn modelId="{9F8FB13E-2B47-4D79-8810-5A09CE076CFF}" srcId="{453649F8-70FF-437A-A31B-1133B751C7F6}" destId="{CCE4F35C-615A-477D-B62C-937134B839F8}" srcOrd="4" destOrd="0" parTransId="{25516792-013B-4D33-827A-2AA91350C245}" sibTransId="{EF0BFAD3-FF51-46E9-B3A6-126F3543DEC5}"/>
    <dgm:cxn modelId="{8E576C44-9D53-41D8-9698-58BA7E712C59}" srcId="{453649F8-70FF-437A-A31B-1133B751C7F6}" destId="{44086DCD-62F5-4E42-A889-A91EEA7A3D2F}" srcOrd="6" destOrd="0" parTransId="{E5386FD9-27A1-4ACE-BC50-CCDD590AE62C}" sibTransId="{EBC09F78-2DE8-434F-8ECE-1C2179AEE4D9}"/>
    <dgm:cxn modelId="{EB082169-E80C-4A16-9362-88A76036B8FB}" srcId="{453649F8-70FF-437A-A31B-1133B751C7F6}" destId="{7617AD40-C396-4C7A-AD60-C8B784EBC1CA}" srcOrd="1" destOrd="0" parTransId="{9466D960-B7D2-4BDC-8DE0-DA231A4B23E2}" sibTransId="{711C3B13-C158-4FB9-8995-750ADC6B792E}"/>
    <dgm:cxn modelId="{8EDEC84C-C5BA-4485-AA25-E1A99C349FD1}" type="presOf" srcId="{846D906C-8574-4193-9ABE-0F732B08F5A3}" destId="{D6C14312-4254-48DF-BEEB-7912A16ACCE6}" srcOrd="0" destOrd="0" presId="urn:microsoft.com/office/officeart/2005/8/layout/chevron1"/>
    <dgm:cxn modelId="{B0D1184E-E1E5-46D0-9579-15BD919923A6}" type="presOf" srcId="{EE142DA6-82CC-49BA-892A-EB47B6D2980F}" destId="{FA332138-A835-401E-A960-77EA9F1C2474}" srcOrd="0" destOrd="0" presId="urn:microsoft.com/office/officeart/2005/8/layout/chevron1"/>
    <dgm:cxn modelId="{D6B79A77-2F5B-4479-9E40-FB8C62B0C939}" srcId="{453649F8-70FF-437A-A31B-1133B751C7F6}" destId="{9EF36500-1BBF-4E07-BFFA-5756C3503402}" srcOrd="0" destOrd="0" parTransId="{A2BB10FA-C9C4-4DBA-909D-52C0F0841CC8}" sibTransId="{6C8C7D62-8297-4C50-BFC4-0602543EF02D}"/>
    <dgm:cxn modelId="{2850E581-6B6F-4FAE-BE0A-822101AB881A}" srcId="{453649F8-70FF-437A-A31B-1133B751C7F6}" destId="{ACB88A12-28DD-45BD-AEE5-8F66C18E1A9E}" srcOrd="3" destOrd="0" parTransId="{925F25B6-C8B2-4809-AD61-2964BA297C69}" sibTransId="{C5E28EED-08EC-4C1A-89DA-FB55D41D14B5}"/>
    <dgm:cxn modelId="{91F915A4-E09A-4749-9422-AB817E236232}" srcId="{453649F8-70FF-437A-A31B-1133B751C7F6}" destId="{11E9442F-A00D-427A-8127-363255951715}" srcOrd="5" destOrd="0" parTransId="{84E02F80-49F5-437C-8A20-375E826C1E17}" sibTransId="{9882DB68-52F6-4584-AE24-23BC2DFACD74}"/>
    <dgm:cxn modelId="{2E26B9A8-9136-4657-8D61-ACA78EE802EB}" type="presOf" srcId="{453649F8-70FF-437A-A31B-1133B751C7F6}" destId="{367C9DB1-97E8-49FC-9885-BD58C732E9D1}" srcOrd="0" destOrd="0" presId="urn:microsoft.com/office/officeart/2005/8/layout/chevron1"/>
    <dgm:cxn modelId="{535C4FB8-E02C-42B1-B4B6-11E6E4D5D30D}" type="presOf" srcId="{11E9442F-A00D-427A-8127-363255951715}" destId="{74AFF1A7-ED0B-437D-925B-2FF1DC1B9D8C}" srcOrd="0" destOrd="0" presId="urn:microsoft.com/office/officeart/2005/8/layout/chevron1"/>
    <dgm:cxn modelId="{8BFB5ABC-49C1-43F1-9744-ECC708B3F046}" type="presOf" srcId="{44086DCD-62F5-4E42-A889-A91EEA7A3D2F}" destId="{2D96C929-2DA8-4409-BB0D-EABB7D9CE3B8}" srcOrd="0" destOrd="0" presId="urn:microsoft.com/office/officeart/2005/8/layout/chevron1"/>
    <dgm:cxn modelId="{63C302DD-BD36-4EA6-8407-4CD92BC735D1}" type="presOf" srcId="{7CD71F32-B8A3-4BA6-BEB4-E5BE0AC64FFC}" destId="{55B70A58-617A-48D5-A986-18663EA2DAAE}" srcOrd="0" destOrd="0" presId="urn:microsoft.com/office/officeart/2005/8/layout/chevron1"/>
    <dgm:cxn modelId="{833632DF-CB5B-4E2C-8D88-B67B7E41FBC3}" srcId="{453649F8-70FF-437A-A31B-1133B751C7F6}" destId="{846D906C-8574-4193-9ABE-0F732B08F5A3}" srcOrd="8" destOrd="0" parTransId="{E54350A5-5948-42A0-98F0-A9E50661E095}" sibTransId="{6D733210-5AA3-4F28-A99D-45DFA5282883}"/>
    <dgm:cxn modelId="{143E87E2-9F6A-4D60-8D80-0AEDADE091B9}" type="presOf" srcId="{2F7EF4D5-84A0-46F6-A798-1CF15A4E9669}" destId="{6F584410-379B-4DA7-B3B4-FCE7FEA7F50E}" srcOrd="0" destOrd="0" presId="urn:microsoft.com/office/officeart/2005/8/layout/chevron1"/>
    <dgm:cxn modelId="{824E9BE5-99FD-49EA-8319-C7C399A927CB}" type="presOf" srcId="{CCE4F35C-615A-477D-B62C-937134B839F8}" destId="{96B8A72F-4494-4C0C-B3BE-668A2632FE51}" srcOrd="0" destOrd="0" presId="urn:microsoft.com/office/officeart/2005/8/layout/chevron1"/>
    <dgm:cxn modelId="{656241EF-A585-4A6D-9BC4-41BC83623F16}" srcId="{453649F8-70FF-437A-A31B-1133B751C7F6}" destId="{EE142DA6-82CC-49BA-892A-EB47B6D2980F}" srcOrd="2" destOrd="0" parTransId="{173D71D0-C5E2-43F3-A8A9-572E3A007F19}" sibTransId="{0ADD0EB4-D217-4135-95EF-2EA8B2040E5F}"/>
    <dgm:cxn modelId="{862D49A7-61B4-4373-A50C-F2DBF3B0883E}" type="presParOf" srcId="{367C9DB1-97E8-49FC-9885-BD58C732E9D1}" destId="{F69973AA-545C-455C-B680-51E6245FABD2}" srcOrd="0" destOrd="0" presId="urn:microsoft.com/office/officeart/2005/8/layout/chevron1"/>
    <dgm:cxn modelId="{89D7E08B-002E-4A60-8765-4C445D63AA3C}" type="presParOf" srcId="{367C9DB1-97E8-49FC-9885-BD58C732E9D1}" destId="{D16C6E5D-BF07-4B4E-85AD-0D6E6AFC78A8}" srcOrd="1" destOrd="0" presId="urn:microsoft.com/office/officeart/2005/8/layout/chevron1"/>
    <dgm:cxn modelId="{151168D3-0C81-4FE1-9657-F5C3C24920AE}" type="presParOf" srcId="{367C9DB1-97E8-49FC-9885-BD58C732E9D1}" destId="{0C22456D-1774-4F67-9A00-4E44591A50FB}" srcOrd="2" destOrd="0" presId="urn:microsoft.com/office/officeart/2005/8/layout/chevron1"/>
    <dgm:cxn modelId="{DB309A16-9D28-49DA-89D5-BB973C9BB9F5}" type="presParOf" srcId="{367C9DB1-97E8-49FC-9885-BD58C732E9D1}" destId="{D803433A-C4C2-46CB-A7CC-73676B1783E7}" srcOrd="3" destOrd="0" presId="urn:microsoft.com/office/officeart/2005/8/layout/chevron1"/>
    <dgm:cxn modelId="{BC69E1B8-09B8-45DA-9816-85041FE38195}" type="presParOf" srcId="{367C9DB1-97E8-49FC-9885-BD58C732E9D1}" destId="{FA332138-A835-401E-A960-77EA9F1C2474}" srcOrd="4" destOrd="0" presId="urn:microsoft.com/office/officeart/2005/8/layout/chevron1"/>
    <dgm:cxn modelId="{9B856201-A1FF-487F-B4E3-F7071E3AC3C7}" type="presParOf" srcId="{367C9DB1-97E8-49FC-9885-BD58C732E9D1}" destId="{E3C8A4FB-028C-4EC6-B751-8C48401160CF}" srcOrd="5" destOrd="0" presId="urn:microsoft.com/office/officeart/2005/8/layout/chevron1"/>
    <dgm:cxn modelId="{3343895A-E87E-49C7-ADBB-97B495D63E36}" type="presParOf" srcId="{367C9DB1-97E8-49FC-9885-BD58C732E9D1}" destId="{2B3B2095-FF6F-4E27-8B52-4DC2DFF3E27D}" srcOrd="6" destOrd="0" presId="urn:microsoft.com/office/officeart/2005/8/layout/chevron1"/>
    <dgm:cxn modelId="{AA45C5BD-E83E-46CA-810D-EE6C30A212E3}" type="presParOf" srcId="{367C9DB1-97E8-49FC-9885-BD58C732E9D1}" destId="{2FB50655-BA74-497B-927D-A88626EB9C67}" srcOrd="7" destOrd="0" presId="urn:microsoft.com/office/officeart/2005/8/layout/chevron1"/>
    <dgm:cxn modelId="{616587AC-6967-481C-B251-259B2D39C72E}" type="presParOf" srcId="{367C9DB1-97E8-49FC-9885-BD58C732E9D1}" destId="{96B8A72F-4494-4C0C-B3BE-668A2632FE51}" srcOrd="8" destOrd="0" presId="urn:microsoft.com/office/officeart/2005/8/layout/chevron1"/>
    <dgm:cxn modelId="{FE921DAA-81EE-4E49-9BC1-7CD964D350D6}" type="presParOf" srcId="{367C9DB1-97E8-49FC-9885-BD58C732E9D1}" destId="{0B457F25-9E3A-47EA-A0CA-BC52C9A12548}" srcOrd="9" destOrd="0" presId="urn:microsoft.com/office/officeart/2005/8/layout/chevron1"/>
    <dgm:cxn modelId="{17C00B20-03F9-4CAE-9074-65E3EC2D4BD8}" type="presParOf" srcId="{367C9DB1-97E8-49FC-9885-BD58C732E9D1}" destId="{74AFF1A7-ED0B-437D-925B-2FF1DC1B9D8C}" srcOrd="10" destOrd="0" presId="urn:microsoft.com/office/officeart/2005/8/layout/chevron1"/>
    <dgm:cxn modelId="{09436627-8779-41A5-9748-BF2174904C5F}" type="presParOf" srcId="{367C9DB1-97E8-49FC-9885-BD58C732E9D1}" destId="{4D33FECA-6E50-4D54-BA80-1344F991ACF8}" srcOrd="11" destOrd="0" presId="urn:microsoft.com/office/officeart/2005/8/layout/chevron1"/>
    <dgm:cxn modelId="{9F81A68E-ECED-4D95-B34A-C1B1299A95E8}" type="presParOf" srcId="{367C9DB1-97E8-49FC-9885-BD58C732E9D1}" destId="{2D96C929-2DA8-4409-BB0D-EABB7D9CE3B8}" srcOrd="12" destOrd="0" presId="urn:microsoft.com/office/officeart/2005/8/layout/chevron1"/>
    <dgm:cxn modelId="{F1385995-266A-487F-BD87-CF28A7774F64}" type="presParOf" srcId="{367C9DB1-97E8-49FC-9885-BD58C732E9D1}" destId="{EF3A46E3-EAE6-4542-B639-ABFE80BB854B}" srcOrd="13" destOrd="0" presId="urn:microsoft.com/office/officeart/2005/8/layout/chevron1"/>
    <dgm:cxn modelId="{0F06B66C-F71B-4755-BDEF-A4B9F1E53E2E}" type="presParOf" srcId="{367C9DB1-97E8-49FC-9885-BD58C732E9D1}" destId="{55B70A58-617A-48D5-A986-18663EA2DAAE}" srcOrd="14" destOrd="0" presId="urn:microsoft.com/office/officeart/2005/8/layout/chevron1"/>
    <dgm:cxn modelId="{C467F5B7-F6DB-46E2-B549-3C49975437BF}" type="presParOf" srcId="{367C9DB1-97E8-49FC-9885-BD58C732E9D1}" destId="{88052A1C-1387-48CF-A7FC-493AB185E2BE}" srcOrd="15" destOrd="0" presId="urn:microsoft.com/office/officeart/2005/8/layout/chevron1"/>
    <dgm:cxn modelId="{B2218D4A-C59E-4862-A5AB-8CE70739BA75}" type="presParOf" srcId="{367C9DB1-97E8-49FC-9885-BD58C732E9D1}" destId="{D6C14312-4254-48DF-BEEB-7912A16ACCE6}" srcOrd="16" destOrd="0" presId="urn:microsoft.com/office/officeart/2005/8/layout/chevron1"/>
    <dgm:cxn modelId="{E8F86330-F1DF-4780-812E-E59877A2897E}" type="presParOf" srcId="{367C9DB1-97E8-49FC-9885-BD58C732E9D1}" destId="{7D032910-17F3-4DE1-9817-81080F0BFB71}" srcOrd="17" destOrd="0" presId="urn:microsoft.com/office/officeart/2005/8/layout/chevron1"/>
    <dgm:cxn modelId="{96E1C052-09A8-4B7F-A723-1C3D469DF66C}" type="presParOf" srcId="{367C9DB1-97E8-49FC-9885-BD58C732E9D1}" destId="{6F584410-379B-4DA7-B3B4-FCE7FEA7F50E}" srcOrd="1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53649F8-70FF-437A-A31B-1133B751C7F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EF36500-1BBF-4E07-BFFA-5756C3503402}">
      <dgm:prSet phldrT="[Text]"/>
      <dgm:spPr/>
      <dgm:t>
        <a:bodyPr/>
        <a:lstStyle/>
        <a:p>
          <a:r>
            <a:rPr lang="de-DE" dirty="0"/>
            <a:t>200</a:t>
          </a:r>
        </a:p>
      </dgm:t>
    </dgm:pt>
    <dgm:pt modelId="{A2BB10FA-C9C4-4DBA-909D-52C0F0841CC8}" type="parTrans" cxnId="{D6B79A77-2F5B-4479-9E40-FB8C62B0C939}">
      <dgm:prSet/>
      <dgm:spPr/>
      <dgm:t>
        <a:bodyPr/>
        <a:lstStyle/>
        <a:p>
          <a:endParaRPr lang="de-DE"/>
        </a:p>
      </dgm:t>
    </dgm:pt>
    <dgm:pt modelId="{6C8C7D62-8297-4C50-BFC4-0602543EF02D}" type="sibTrans" cxnId="{D6B79A77-2F5B-4479-9E40-FB8C62B0C939}">
      <dgm:prSet/>
      <dgm:spPr/>
      <dgm:t>
        <a:bodyPr/>
        <a:lstStyle/>
        <a:p>
          <a:endParaRPr lang="de-DE"/>
        </a:p>
      </dgm:t>
    </dgm:pt>
    <dgm:pt modelId="{AFF6DBA5-8B29-413D-9597-4E036F600A3D}">
      <dgm:prSet phldrT="[Text]"/>
      <dgm:spPr/>
      <dgm:t>
        <a:bodyPr/>
        <a:lstStyle/>
        <a:p>
          <a:r>
            <a:rPr lang="de-DE" dirty="0"/>
            <a:t>504</a:t>
          </a:r>
        </a:p>
      </dgm:t>
    </dgm:pt>
    <dgm:pt modelId="{D5D5F25A-B0BF-4632-8833-762DDAA50BF2}" type="parTrans" cxnId="{5391AEC4-1488-4929-93A9-BB782C0834C8}">
      <dgm:prSet/>
      <dgm:spPr/>
      <dgm:t>
        <a:bodyPr/>
        <a:lstStyle/>
        <a:p>
          <a:endParaRPr lang="de-DE"/>
        </a:p>
      </dgm:t>
    </dgm:pt>
    <dgm:pt modelId="{5DEFA13B-BDA0-4DF6-85AE-96AEA46719E8}" type="sibTrans" cxnId="{5391AEC4-1488-4929-93A9-BB782C0834C8}">
      <dgm:prSet/>
      <dgm:spPr/>
      <dgm:t>
        <a:bodyPr/>
        <a:lstStyle/>
        <a:p>
          <a:endParaRPr lang="de-DE"/>
        </a:p>
      </dgm:t>
    </dgm:pt>
    <dgm:pt modelId="{2CD1560B-8AFB-488A-81EB-79BB7802F5D4}">
      <dgm:prSet phldrT="[Text]"/>
      <dgm:spPr/>
      <dgm:t>
        <a:bodyPr/>
        <a:lstStyle/>
        <a:p>
          <a:r>
            <a:rPr lang="de-DE" dirty="0"/>
            <a:t>409</a:t>
          </a:r>
        </a:p>
      </dgm:t>
    </dgm:pt>
    <dgm:pt modelId="{744242B6-A401-47C4-ABA2-D43237FB8E6F}" type="parTrans" cxnId="{63754A4F-186A-4F4D-9B05-DBE7ADBF2D13}">
      <dgm:prSet/>
      <dgm:spPr/>
      <dgm:t>
        <a:bodyPr/>
        <a:lstStyle/>
        <a:p>
          <a:endParaRPr lang="de-DE"/>
        </a:p>
      </dgm:t>
    </dgm:pt>
    <dgm:pt modelId="{506AACAB-403A-464A-A6FE-08060BAE8567}" type="sibTrans" cxnId="{63754A4F-186A-4F4D-9B05-DBE7ADBF2D13}">
      <dgm:prSet/>
      <dgm:spPr/>
      <dgm:t>
        <a:bodyPr/>
        <a:lstStyle/>
        <a:p>
          <a:endParaRPr lang="de-DE"/>
        </a:p>
      </dgm:t>
    </dgm:pt>
    <dgm:pt modelId="{22E414DC-3ECB-45C3-9B7A-4117B2AA0154}">
      <dgm:prSet phldrT="[Text]"/>
      <dgm:spPr/>
      <dgm:t>
        <a:bodyPr/>
        <a:lstStyle/>
        <a:p>
          <a:r>
            <a:rPr lang="de-DE" dirty="0"/>
            <a:t>712</a:t>
          </a:r>
        </a:p>
      </dgm:t>
    </dgm:pt>
    <dgm:pt modelId="{588957AA-D61F-4008-A7B7-499C77ECFF50}" type="parTrans" cxnId="{ECA19FCF-9268-4B7C-87FA-D63CCF310CD1}">
      <dgm:prSet/>
      <dgm:spPr/>
      <dgm:t>
        <a:bodyPr/>
        <a:lstStyle/>
        <a:p>
          <a:endParaRPr lang="de-DE"/>
        </a:p>
      </dgm:t>
    </dgm:pt>
    <dgm:pt modelId="{14907DEE-A678-40F5-AF30-BC0C33D11A1E}" type="sibTrans" cxnId="{ECA19FCF-9268-4B7C-87FA-D63CCF310CD1}">
      <dgm:prSet/>
      <dgm:spPr/>
      <dgm:t>
        <a:bodyPr/>
        <a:lstStyle/>
        <a:p>
          <a:endParaRPr lang="de-DE"/>
        </a:p>
      </dgm:t>
    </dgm:pt>
    <dgm:pt modelId="{DDBD6FE3-A395-47AD-9971-C2C67E89D80E}">
      <dgm:prSet phldrT="[Text]"/>
      <dgm:spPr/>
      <dgm:t>
        <a:bodyPr/>
        <a:lstStyle/>
        <a:p>
          <a:r>
            <a:rPr lang="de-DE" dirty="0"/>
            <a:t>838</a:t>
          </a:r>
        </a:p>
      </dgm:t>
    </dgm:pt>
    <dgm:pt modelId="{FEFA815D-933A-47CE-8009-F7CEA67C35A2}" type="parTrans" cxnId="{72BB031A-B461-4480-8169-A306F05E83C1}">
      <dgm:prSet/>
      <dgm:spPr/>
      <dgm:t>
        <a:bodyPr/>
        <a:lstStyle/>
        <a:p>
          <a:endParaRPr lang="de-DE"/>
        </a:p>
      </dgm:t>
    </dgm:pt>
    <dgm:pt modelId="{81872FE3-EEB8-4D79-87EE-1AEE55F11337}" type="sibTrans" cxnId="{72BB031A-B461-4480-8169-A306F05E83C1}">
      <dgm:prSet/>
      <dgm:spPr/>
      <dgm:t>
        <a:bodyPr/>
        <a:lstStyle/>
        <a:p>
          <a:endParaRPr lang="de-DE"/>
        </a:p>
      </dgm:t>
    </dgm:pt>
    <dgm:pt modelId="{46D669FD-C81A-469A-BE7F-56A1F754017D}">
      <dgm:prSet phldrT="[Text]"/>
      <dgm:spPr/>
      <dgm:t>
        <a:bodyPr/>
        <a:lstStyle/>
        <a:p>
          <a:r>
            <a:rPr lang="de-DE" dirty="0"/>
            <a:t>53</a:t>
          </a:r>
        </a:p>
      </dgm:t>
    </dgm:pt>
    <dgm:pt modelId="{E2A9D5D9-01D4-4E69-98A7-E4F28754F188}" type="parTrans" cxnId="{77BE3013-2DFD-4C07-8B36-5D91F88ADA70}">
      <dgm:prSet/>
      <dgm:spPr/>
      <dgm:t>
        <a:bodyPr/>
        <a:lstStyle/>
        <a:p>
          <a:endParaRPr lang="de-DE"/>
        </a:p>
      </dgm:t>
    </dgm:pt>
    <dgm:pt modelId="{247950EA-59DB-4F34-AEA0-7698F9EC96B0}" type="sibTrans" cxnId="{77BE3013-2DFD-4C07-8B36-5D91F88ADA70}">
      <dgm:prSet/>
      <dgm:spPr/>
      <dgm:t>
        <a:bodyPr/>
        <a:lstStyle/>
        <a:p>
          <a:endParaRPr lang="de-DE"/>
        </a:p>
      </dgm:t>
    </dgm:pt>
    <dgm:pt modelId="{7B701286-8967-49C0-A738-9371C5308134}">
      <dgm:prSet phldrT="[Text]"/>
      <dgm:spPr/>
      <dgm:t>
        <a:bodyPr/>
        <a:lstStyle/>
        <a:p>
          <a:r>
            <a:rPr lang="de-DE" dirty="0"/>
            <a:t>174</a:t>
          </a:r>
        </a:p>
      </dgm:t>
    </dgm:pt>
    <dgm:pt modelId="{DD6F2E24-537B-498E-8F27-3CE2E714F56C}" type="parTrans" cxnId="{3059E18C-0E3D-452B-A7EA-F41C4BE2D075}">
      <dgm:prSet/>
      <dgm:spPr/>
      <dgm:t>
        <a:bodyPr/>
        <a:lstStyle/>
        <a:p>
          <a:endParaRPr lang="de-DE"/>
        </a:p>
      </dgm:t>
    </dgm:pt>
    <dgm:pt modelId="{FE3CAC4A-788C-4ECA-AAA6-54D8BAF08A1C}" type="sibTrans" cxnId="{3059E18C-0E3D-452B-A7EA-F41C4BE2D075}">
      <dgm:prSet/>
      <dgm:spPr/>
      <dgm:t>
        <a:bodyPr/>
        <a:lstStyle/>
        <a:p>
          <a:endParaRPr lang="de-DE"/>
        </a:p>
      </dgm:t>
    </dgm:pt>
    <dgm:pt modelId="{BB0EE682-8DEE-4078-9AB6-084CEE90A968}">
      <dgm:prSet phldrT="[Text]"/>
      <dgm:spPr/>
      <dgm:t>
        <a:bodyPr/>
        <a:lstStyle/>
        <a:p>
          <a:r>
            <a:rPr lang="de-DE" dirty="0"/>
            <a:t>81</a:t>
          </a:r>
        </a:p>
      </dgm:t>
    </dgm:pt>
    <dgm:pt modelId="{E7B4CE9E-A4D0-49C3-BBFF-C29FF502C8C7}" type="parTrans" cxnId="{035D5E60-2F90-43F3-936A-C6613D517842}">
      <dgm:prSet/>
      <dgm:spPr/>
      <dgm:t>
        <a:bodyPr/>
        <a:lstStyle/>
        <a:p>
          <a:endParaRPr lang="de-DE"/>
        </a:p>
      </dgm:t>
    </dgm:pt>
    <dgm:pt modelId="{3895B9B5-CF73-44EF-80A4-0547BF121484}" type="sibTrans" cxnId="{035D5E60-2F90-43F3-936A-C6613D517842}">
      <dgm:prSet/>
      <dgm:spPr/>
      <dgm:t>
        <a:bodyPr/>
        <a:lstStyle/>
        <a:p>
          <a:endParaRPr lang="de-DE"/>
        </a:p>
      </dgm:t>
    </dgm:pt>
    <dgm:pt modelId="{B1C2D725-C4E2-42E9-90ED-492C4712DAA2}">
      <dgm:prSet phldrT="[Text]"/>
      <dgm:spPr/>
      <dgm:t>
        <a:bodyPr/>
        <a:lstStyle/>
        <a:p>
          <a:r>
            <a:rPr lang="de-DE" dirty="0"/>
            <a:t>796</a:t>
          </a:r>
        </a:p>
      </dgm:t>
    </dgm:pt>
    <dgm:pt modelId="{6C778409-B604-40FB-93C9-65F482FC8A9E}" type="parTrans" cxnId="{55169854-4F76-488F-A194-7B3AA96BB625}">
      <dgm:prSet/>
      <dgm:spPr/>
      <dgm:t>
        <a:bodyPr/>
        <a:lstStyle/>
        <a:p>
          <a:endParaRPr lang="de-DE"/>
        </a:p>
      </dgm:t>
    </dgm:pt>
    <dgm:pt modelId="{D20A7766-4780-4898-9813-651A60983773}" type="sibTrans" cxnId="{55169854-4F76-488F-A194-7B3AA96BB625}">
      <dgm:prSet/>
      <dgm:spPr/>
      <dgm:t>
        <a:bodyPr/>
        <a:lstStyle/>
        <a:p>
          <a:endParaRPr lang="de-DE"/>
        </a:p>
      </dgm:t>
    </dgm:pt>
    <dgm:pt modelId="{F71C8912-8C83-43B6-913C-2FA37AE6586C}">
      <dgm:prSet phldrT="[Text]"/>
      <dgm:spPr/>
      <dgm:t>
        <a:bodyPr/>
        <a:lstStyle/>
        <a:p>
          <a:r>
            <a:rPr lang="de-DE" dirty="0"/>
            <a:t>999</a:t>
          </a:r>
        </a:p>
      </dgm:t>
    </dgm:pt>
    <dgm:pt modelId="{E33222FB-2E39-44D6-8B91-CD040B9988A2}" type="parTrans" cxnId="{121C5B55-FF55-409D-B5F9-1E2AF3BF9C4A}">
      <dgm:prSet/>
      <dgm:spPr/>
      <dgm:t>
        <a:bodyPr/>
        <a:lstStyle/>
        <a:p>
          <a:endParaRPr lang="de-DE"/>
        </a:p>
      </dgm:t>
    </dgm:pt>
    <dgm:pt modelId="{2A82DCD4-4660-47B4-95EE-86C1F3BE58BE}" type="sibTrans" cxnId="{121C5B55-FF55-409D-B5F9-1E2AF3BF9C4A}">
      <dgm:prSet/>
      <dgm:spPr/>
      <dgm:t>
        <a:bodyPr/>
        <a:lstStyle/>
        <a:p>
          <a:endParaRPr lang="de-DE"/>
        </a:p>
      </dgm:t>
    </dgm:pt>
    <dgm:pt modelId="{367C9DB1-97E8-49FC-9885-BD58C732E9D1}" type="pres">
      <dgm:prSet presAssocID="{453649F8-70FF-437A-A31B-1133B751C7F6}" presName="Name0" presStyleCnt="0">
        <dgm:presLayoutVars>
          <dgm:dir/>
          <dgm:animLvl val="lvl"/>
          <dgm:resizeHandles val="exact"/>
        </dgm:presLayoutVars>
      </dgm:prSet>
      <dgm:spPr/>
    </dgm:pt>
    <dgm:pt modelId="{F69973AA-545C-455C-B680-51E6245FABD2}" type="pres">
      <dgm:prSet presAssocID="{9EF36500-1BBF-4E07-BFFA-5756C3503402}" presName="parTxOnly" presStyleLbl="node1" presStyleIdx="0" presStyleCnt="10">
        <dgm:presLayoutVars>
          <dgm:chMax val="0"/>
          <dgm:chPref val="0"/>
          <dgm:bulletEnabled val="1"/>
        </dgm:presLayoutVars>
      </dgm:prSet>
      <dgm:spPr/>
    </dgm:pt>
    <dgm:pt modelId="{CF1AA0FC-DE6F-4666-BE8B-0AA7057A443E}" type="pres">
      <dgm:prSet presAssocID="{6C8C7D62-8297-4C50-BFC4-0602543EF02D}" presName="parTxOnlySpace" presStyleCnt="0"/>
      <dgm:spPr/>
    </dgm:pt>
    <dgm:pt modelId="{F4DED0AB-041C-4357-BD02-6C50FC42A287}" type="pres">
      <dgm:prSet presAssocID="{AFF6DBA5-8B29-413D-9597-4E036F600A3D}" presName="parTxOnly" presStyleLbl="node1" presStyleIdx="1" presStyleCnt="10">
        <dgm:presLayoutVars>
          <dgm:chMax val="0"/>
          <dgm:chPref val="0"/>
          <dgm:bulletEnabled val="1"/>
        </dgm:presLayoutVars>
      </dgm:prSet>
      <dgm:spPr/>
    </dgm:pt>
    <dgm:pt modelId="{98D25C8B-BE99-41CF-B9DF-5D4B63911161}" type="pres">
      <dgm:prSet presAssocID="{5DEFA13B-BDA0-4DF6-85AE-96AEA46719E8}" presName="parTxOnlySpace" presStyleCnt="0"/>
      <dgm:spPr/>
    </dgm:pt>
    <dgm:pt modelId="{EACB5EAB-FC94-4972-A08C-A8DEBE7D112B}" type="pres">
      <dgm:prSet presAssocID="{2CD1560B-8AFB-488A-81EB-79BB7802F5D4}" presName="parTxOnly" presStyleLbl="node1" presStyleIdx="2" presStyleCnt="10">
        <dgm:presLayoutVars>
          <dgm:chMax val="0"/>
          <dgm:chPref val="0"/>
          <dgm:bulletEnabled val="1"/>
        </dgm:presLayoutVars>
      </dgm:prSet>
      <dgm:spPr/>
    </dgm:pt>
    <dgm:pt modelId="{1C95731F-C572-43E0-A67D-D0FBE7581563}" type="pres">
      <dgm:prSet presAssocID="{506AACAB-403A-464A-A6FE-08060BAE8567}" presName="parTxOnlySpace" presStyleCnt="0"/>
      <dgm:spPr/>
    </dgm:pt>
    <dgm:pt modelId="{A0FD6AFD-27CD-4600-84D0-665C28DE68EA}" type="pres">
      <dgm:prSet presAssocID="{22E414DC-3ECB-45C3-9B7A-4117B2AA0154}" presName="parTxOnly" presStyleLbl="node1" presStyleIdx="3" presStyleCnt="10">
        <dgm:presLayoutVars>
          <dgm:chMax val="0"/>
          <dgm:chPref val="0"/>
          <dgm:bulletEnabled val="1"/>
        </dgm:presLayoutVars>
      </dgm:prSet>
      <dgm:spPr/>
    </dgm:pt>
    <dgm:pt modelId="{9C1BA642-0905-44E7-B58F-DDEF52B11F53}" type="pres">
      <dgm:prSet presAssocID="{14907DEE-A678-40F5-AF30-BC0C33D11A1E}" presName="parTxOnlySpace" presStyleCnt="0"/>
      <dgm:spPr/>
    </dgm:pt>
    <dgm:pt modelId="{AEA0C8B2-DC81-4CB1-96FE-6560F03B12D9}" type="pres">
      <dgm:prSet presAssocID="{DDBD6FE3-A395-47AD-9971-C2C67E89D80E}" presName="parTxOnly" presStyleLbl="node1" presStyleIdx="4" presStyleCnt="10">
        <dgm:presLayoutVars>
          <dgm:chMax val="0"/>
          <dgm:chPref val="0"/>
          <dgm:bulletEnabled val="1"/>
        </dgm:presLayoutVars>
      </dgm:prSet>
      <dgm:spPr/>
    </dgm:pt>
    <dgm:pt modelId="{0F3CAAF8-0A96-4899-92A7-9399EBD42497}" type="pres">
      <dgm:prSet presAssocID="{81872FE3-EEB8-4D79-87EE-1AEE55F11337}" presName="parTxOnlySpace" presStyleCnt="0"/>
      <dgm:spPr/>
    </dgm:pt>
    <dgm:pt modelId="{7B769DC0-EEA2-4022-B280-82F1B3EE17A9}" type="pres">
      <dgm:prSet presAssocID="{46D669FD-C81A-469A-BE7F-56A1F754017D}" presName="parTxOnly" presStyleLbl="node1" presStyleIdx="5" presStyleCnt="10">
        <dgm:presLayoutVars>
          <dgm:chMax val="0"/>
          <dgm:chPref val="0"/>
          <dgm:bulletEnabled val="1"/>
        </dgm:presLayoutVars>
      </dgm:prSet>
      <dgm:spPr/>
    </dgm:pt>
    <dgm:pt modelId="{DB2FE4E1-0DE3-457D-B58D-04335AB9AC08}" type="pres">
      <dgm:prSet presAssocID="{247950EA-59DB-4F34-AEA0-7698F9EC96B0}" presName="parTxOnlySpace" presStyleCnt="0"/>
      <dgm:spPr/>
    </dgm:pt>
    <dgm:pt modelId="{FE07CFC0-31DC-48AD-99F3-BEA980651A4B}" type="pres">
      <dgm:prSet presAssocID="{7B701286-8967-49C0-A738-9371C5308134}" presName="parTxOnly" presStyleLbl="node1" presStyleIdx="6" presStyleCnt="10">
        <dgm:presLayoutVars>
          <dgm:chMax val="0"/>
          <dgm:chPref val="0"/>
          <dgm:bulletEnabled val="1"/>
        </dgm:presLayoutVars>
      </dgm:prSet>
      <dgm:spPr/>
    </dgm:pt>
    <dgm:pt modelId="{1CDCAD00-8336-4447-9220-D672747A5B59}" type="pres">
      <dgm:prSet presAssocID="{FE3CAC4A-788C-4ECA-AAA6-54D8BAF08A1C}" presName="parTxOnlySpace" presStyleCnt="0"/>
      <dgm:spPr/>
    </dgm:pt>
    <dgm:pt modelId="{860C50ED-67EC-48E9-901B-72BE867563A5}" type="pres">
      <dgm:prSet presAssocID="{BB0EE682-8DEE-4078-9AB6-084CEE90A968}" presName="parTxOnly" presStyleLbl="node1" presStyleIdx="7" presStyleCnt="10">
        <dgm:presLayoutVars>
          <dgm:chMax val="0"/>
          <dgm:chPref val="0"/>
          <dgm:bulletEnabled val="1"/>
        </dgm:presLayoutVars>
      </dgm:prSet>
      <dgm:spPr/>
    </dgm:pt>
    <dgm:pt modelId="{28D6FE2B-7979-4709-8681-59DBA20297A1}" type="pres">
      <dgm:prSet presAssocID="{3895B9B5-CF73-44EF-80A4-0547BF121484}" presName="parTxOnlySpace" presStyleCnt="0"/>
      <dgm:spPr/>
    </dgm:pt>
    <dgm:pt modelId="{47D3BED8-FC3B-4DA9-A6DB-9BEEE0F1E31C}" type="pres">
      <dgm:prSet presAssocID="{B1C2D725-C4E2-42E9-90ED-492C4712DAA2}" presName="parTxOnly" presStyleLbl="node1" presStyleIdx="8" presStyleCnt="10">
        <dgm:presLayoutVars>
          <dgm:chMax val="0"/>
          <dgm:chPref val="0"/>
          <dgm:bulletEnabled val="1"/>
        </dgm:presLayoutVars>
      </dgm:prSet>
      <dgm:spPr/>
    </dgm:pt>
    <dgm:pt modelId="{41756F35-B42B-4407-B022-45D42C92809C}" type="pres">
      <dgm:prSet presAssocID="{D20A7766-4780-4898-9813-651A60983773}" presName="parTxOnlySpace" presStyleCnt="0"/>
      <dgm:spPr/>
    </dgm:pt>
    <dgm:pt modelId="{D19FC43E-9E6D-42CA-950B-276B1D0AC1F6}" type="pres">
      <dgm:prSet presAssocID="{F71C8912-8C83-43B6-913C-2FA37AE6586C}" presName="parTxOnly" presStyleLbl="node1" presStyleIdx="9" presStyleCnt="10">
        <dgm:presLayoutVars>
          <dgm:chMax val="0"/>
          <dgm:chPref val="0"/>
          <dgm:bulletEnabled val="1"/>
        </dgm:presLayoutVars>
      </dgm:prSet>
      <dgm:spPr/>
    </dgm:pt>
  </dgm:ptLst>
  <dgm:cxnLst>
    <dgm:cxn modelId="{3BABA608-5622-4F2E-A22E-69A97FA7CD9F}" type="presOf" srcId="{AFF6DBA5-8B29-413D-9597-4E036F600A3D}" destId="{F4DED0AB-041C-4357-BD02-6C50FC42A287}" srcOrd="0" destOrd="0" presId="urn:microsoft.com/office/officeart/2005/8/layout/chevron1"/>
    <dgm:cxn modelId="{77BE3013-2DFD-4C07-8B36-5D91F88ADA70}" srcId="{453649F8-70FF-437A-A31B-1133B751C7F6}" destId="{46D669FD-C81A-469A-BE7F-56A1F754017D}" srcOrd="5" destOrd="0" parTransId="{E2A9D5D9-01D4-4E69-98A7-E4F28754F188}" sibTransId="{247950EA-59DB-4F34-AEA0-7698F9EC96B0}"/>
    <dgm:cxn modelId="{72BB031A-B461-4480-8169-A306F05E83C1}" srcId="{453649F8-70FF-437A-A31B-1133B751C7F6}" destId="{DDBD6FE3-A395-47AD-9971-C2C67E89D80E}" srcOrd="4" destOrd="0" parTransId="{FEFA815D-933A-47CE-8009-F7CEA67C35A2}" sibTransId="{81872FE3-EEB8-4D79-87EE-1AEE55F11337}"/>
    <dgm:cxn modelId="{AC98091D-1E4A-4C3F-9949-B38B2A1E6A66}" type="presOf" srcId="{B1C2D725-C4E2-42E9-90ED-492C4712DAA2}" destId="{47D3BED8-FC3B-4DA9-A6DB-9BEEE0F1E31C}" srcOrd="0" destOrd="0" presId="urn:microsoft.com/office/officeart/2005/8/layout/chevron1"/>
    <dgm:cxn modelId="{DE84C023-7108-499D-A904-ADF580100D7C}" type="presOf" srcId="{9EF36500-1BBF-4E07-BFFA-5756C3503402}" destId="{F69973AA-545C-455C-B680-51E6245FABD2}" srcOrd="0" destOrd="0" presId="urn:microsoft.com/office/officeart/2005/8/layout/chevron1"/>
    <dgm:cxn modelId="{BDE1805D-6DD5-453B-B6A7-7216AE605E3C}" type="presOf" srcId="{DDBD6FE3-A395-47AD-9971-C2C67E89D80E}" destId="{AEA0C8B2-DC81-4CB1-96FE-6560F03B12D9}" srcOrd="0" destOrd="0" presId="urn:microsoft.com/office/officeart/2005/8/layout/chevron1"/>
    <dgm:cxn modelId="{035D5E60-2F90-43F3-936A-C6613D517842}" srcId="{453649F8-70FF-437A-A31B-1133B751C7F6}" destId="{BB0EE682-8DEE-4078-9AB6-084CEE90A968}" srcOrd="7" destOrd="0" parTransId="{E7B4CE9E-A4D0-49C3-BBFF-C29FF502C8C7}" sibTransId="{3895B9B5-CF73-44EF-80A4-0547BF121484}"/>
    <dgm:cxn modelId="{63754A4F-186A-4F4D-9B05-DBE7ADBF2D13}" srcId="{453649F8-70FF-437A-A31B-1133B751C7F6}" destId="{2CD1560B-8AFB-488A-81EB-79BB7802F5D4}" srcOrd="2" destOrd="0" parTransId="{744242B6-A401-47C4-ABA2-D43237FB8E6F}" sibTransId="{506AACAB-403A-464A-A6FE-08060BAE8567}"/>
    <dgm:cxn modelId="{87B7876F-511B-43D6-B150-B972BD144C99}" type="presOf" srcId="{2CD1560B-8AFB-488A-81EB-79BB7802F5D4}" destId="{EACB5EAB-FC94-4972-A08C-A8DEBE7D112B}" srcOrd="0" destOrd="0" presId="urn:microsoft.com/office/officeart/2005/8/layout/chevron1"/>
    <dgm:cxn modelId="{55169854-4F76-488F-A194-7B3AA96BB625}" srcId="{453649F8-70FF-437A-A31B-1133B751C7F6}" destId="{B1C2D725-C4E2-42E9-90ED-492C4712DAA2}" srcOrd="8" destOrd="0" parTransId="{6C778409-B604-40FB-93C9-65F482FC8A9E}" sibTransId="{D20A7766-4780-4898-9813-651A60983773}"/>
    <dgm:cxn modelId="{121C5B55-FF55-409D-B5F9-1E2AF3BF9C4A}" srcId="{453649F8-70FF-437A-A31B-1133B751C7F6}" destId="{F71C8912-8C83-43B6-913C-2FA37AE6586C}" srcOrd="9" destOrd="0" parTransId="{E33222FB-2E39-44D6-8B91-CD040B9988A2}" sibTransId="{2A82DCD4-4660-47B4-95EE-86C1F3BE58BE}"/>
    <dgm:cxn modelId="{D6B79A77-2F5B-4479-9E40-FB8C62B0C939}" srcId="{453649F8-70FF-437A-A31B-1133B751C7F6}" destId="{9EF36500-1BBF-4E07-BFFA-5756C3503402}" srcOrd="0" destOrd="0" parTransId="{A2BB10FA-C9C4-4DBA-909D-52C0F0841CC8}" sibTransId="{6C8C7D62-8297-4C50-BFC4-0602543EF02D}"/>
    <dgm:cxn modelId="{0543E584-9F70-4906-AAE1-BEAB35C9ECF8}" type="presOf" srcId="{46D669FD-C81A-469A-BE7F-56A1F754017D}" destId="{7B769DC0-EEA2-4022-B280-82F1B3EE17A9}" srcOrd="0" destOrd="0" presId="urn:microsoft.com/office/officeart/2005/8/layout/chevron1"/>
    <dgm:cxn modelId="{3059E18C-0E3D-452B-A7EA-F41C4BE2D075}" srcId="{453649F8-70FF-437A-A31B-1133B751C7F6}" destId="{7B701286-8967-49C0-A738-9371C5308134}" srcOrd="6" destOrd="0" parTransId="{DD6F2E24-537B-498E-8F27-3CE2E714F56C}" sibTransId="{FE3CAC4A-788C-4ECA-AAA6-54D8BAF08A1C}"/>
    <dgm:cxn modelId="{4E66048F-6E90-4CA0-9BEB-A82D7E03E181}" type="presOf" srcId="{BB0EE682-8DEE-4078-9AB6-084CEE90A968}" destId="{860C50ED-67EC-48E9-901B-72BE867563A5}" srcOrd="0" destOrd="0" presId="urn:microsoft.com/office/officeart/2005/8/layout/chevron1"/>
    <dgm:cxn modelId="{A2BD0892-6EBC-47A2-A552-B5A4EC9C6480}" type="presOf" srcId="{F71C8912-8C83-43B6-913C-2FA37AE6586C}" destId="{D19FC43E-9E6D-42CA-950B-276B1D0AC1F6}" srcOrd="0" destOrd="0" presId="urn:microsoft.com/office/officeart/2005/8/layout/chevron1"/>
    <dgm:cxn modelId="{837BAB9F-0CBC-4A54-AFA8-BCA6B8F840C1}" type="presOf" srcId="{22E414DC-3ECB-45C3-9B7A-4117B2AA0154}" destId="{A0FD6AFD-27CD-4600-84D0-665C28DE68EA}" srcOrd="0" destOrd="0" presId="urn:microsoft.com/office/officeart/2005/8/layout/chevron1"/>
    <dgm:cxn modelId="{2E26B9A8-9136-4657-8D61-ACA78EE802EB}" type="presOf" srcId="{453649F8-70FF-437A-A31B-1133B751C7F6}" destId="{367C9DB1-97E8-49FC-9885-BD58C732E9D1}" srcOrd="0" destOrd="0" presId="urn:microsoft.com/office/officeart/2005/8/layout/chevron1"/>
    <dgm:cxn modelId="{5391AEC4-1488-4929-93A9-BB782C0834C8}" srcId="{453649F8-70FF-437A-A31B-1133B751C7F6}" destId="{AFF6DBA5-8B29-413D-9597-4E036F600A3D}" srcOrd="1" destOrd="0" parTransId="{D5D5F25A-B0BF-4632-8833-762DDAA50BF2}" sibTransId="{5DEFA13B-BDA0-4DF6-85AE-96AEA46719E8}"/>
    <dgm:cxn modelId="{ECA19FCF-9268-4B7C-87FA-D63CCF310CD1}" srcId="{453649F8-70FF-437A-A31B-1133B751C7F6}" destId="{22E414DC-3ECB-45C3-9B7A-4117B2AA0154}" srcOrd="3" destOrd="0" parTransId="{588957AA-D61F-4008-A7B7-499C77ECFF50}" sibTransId="{14907DEE-A678-40F5-AF30-BC0C33D11A1E}"/>
    <dgm:cxn modelId="{58C1CCD2-7CB4-42F7-B6C5-1C4CD07D41DF}" type="presOf" srcId="{7B701286-8967-49C0-A738-9371C5308134}" destId="{FE07CFC0-31DC-48AD-99F3-BEA980651A4B}" srcOrd="0" destOrd="0" presId="urn:microsoft.com/office/officeart/2005/8/layout/chevron1"/>
    <dgm:cxn modelId="{862D49A7-61B4-4373-A50C-F2DBF3B0883E}" type="presParOf" srcId="{367C9DB1-97E8-49FC-9885-BD58C732E9D1}" destId="{F69973AA-545C-455C-B680-51E6245FABD2}" srcOrd="0" destOrd="0" presId="urn:microsoft.com/office/officeart/2005/8/layout/chevron1"/>
    <dgm:cxn modelId="{2F8E0A2C-7133-4563-ADF9-90EF39EAF9E7}" type="presParOf" srcId="{367C9DB1-97E8-49FC-9885-BD58C732E9D1}" destId="{CF1AA0FC-DE6F-4666-BE8B-0AA7057A443E}" srcOrd="1" destOrd="0" presId="urn:microsoft.com/office/officeart/2005/8/layout/chevron1"/>
    <dgm:cxn modelId="{7FFD349D-D5B3-4254-AFA2-2BB548717CAF}" type="presParOf" srcId="{367C9DB1-97E8-49FC-9885-BD58C732E9D1}" destId="{F4DED0AB-041C-4357-BD02-6C50FC42A287}" srcOrd="2" destOrd="0" presId="urn:microsoft.com/office/officeart/2005/8/layout/chevron1"/>
    <dgm:cxn modelId="{B0D572DC-DD76-4BBE-8238-FAA3D8AB70D2}" type="presParOf" srcId="{367C9DB1-97E8-49FC-9885-BD58C732E9D1}" destId="{98D25C8B-BE99-41CF-B9DF-5D4B63911161}" srcOrd="3" destOrd="0" presId="urn:microsoft.com/office/officeart/2005/8/layout/chevron1"/>
    <dgm:cxn modelId="{E388A520-BC67-457F-A8B4-B52E3E93130B}" type="presParOf" srcId="{367C9DB1-97E8-49FC-9885-BD58C732E9D1}" destId="{EACB5EAB-FC94-4972-A08C-A8DEBE7D112B}" srcOrd="4" destOrd="0" presId="urn:microsoft.com/office/officeart/2005/8/layout/chevron1"/>
    <dgm:cxn modelId="{B4811225-157B-4C8A-AF71-9BE8817F183F}" type="presParOf" srcId="{367C9DB1-97E8-49FC-9885-BD58C732E9D1}" destId="{1C95731F-C572-43E0-A67D-D0FBE7581563}" srcOrd="5" destOrd="0" presId="urn:microsoft.com/office/officeart/2005/8/layout/chevron1"/>
    <dgm:cxn modelId="{8403DAA3-CEB7-47F4-859A-CBC7F75D5DAE}" type="presParOf" srcId="{367C9DB1-97E8-49FC-9885-BD58C732E9D1}" destId="{A0FD6AFD-27CD-4600-84D0-665C28DE68EA}" srcOrd="6" destOrd="0" presId="urn:microsoft.com/office/officeart/2005/8/layout/chevron1"/>
    <dgm:cxn modelId="{877FA78B-6435-4EEA-AF8D-21A569B798BF}" type="presParOf" srcId="{367C9DB1-97E8-49FC-9885-BD58C732E9D1}" destId="{9C1BA642-0905-44E7-B58F-DDEF52B11F53}" srcOrd="7" destOrd="0" presId="urn:microsoft.com/office/officeart/2005/8/layout/chevron1"/>
    <dgm:cxn modelId="{331C7812-E894-468B-99BE-D0E0D527811F}" type="presParOf" srcId="{367C9DB1-97E8-49FC-9885-BD58C732E9D1}" destId="{AEA0C8B2-DC81-4CB1-96FE-6560F03B12D9}" srcOrd="8" destOrd="0" presId="urn:microsoft.com/office/officeart/2005/8/layout/chevron1"/>
    <dgm:cxn modelId="{7E5C140F-4D9F-4D37-9652-0C7974CBBA2C}" type="presParOf" srcId="{367C9DB1-97E8-49FC-9885-BD58C732E9D1}" destId="{0F3CAAF8-0A96-4899-92A7-9399EBD42497}" srcOrd="9" destOrd="0" presId="urn:microsoft.com/office/officeart/2005/8/layout/chevron1"/>
    <dgm:cxn modelId="{06581A8F-4B2C-4110-BB4E-E7DAA928D9DD}" type="presParOf" srcId="{367C9DB1-97E8-49FC-9885-BD58C732E9D1}" destId="{7B769DC0-EEA2-4022-B280-82F1B3EE17A9}" srcOrd="10" destOrd="0" presId="urn:microsoft.com/office/officeart/2005/8/layout/chevron1"/>
    <dgm:cxn modelId="{1A38127B-F519-4179-87F4-DBB0CBB4BB7C}" type="presParOf" srcId="{367C9DB1-97E8-49FC-9885-BD58C732E9D1}" destId="{DB2FE4E1-0DE3-457D-B58D-04335AB9AC08}" srcOrd="11" destOrd="0" presId="urn:microsoft.com/office/officeart/2005/8/layout/chevron1"/>
    <dgm:cxn modelId="{2583F076-0335-45DC-BDA9-E1D035446552}" type="presParOf" srcId="{367C9DB1-97E8-49FC-9885-BD58C732E9D1}" destId="{FE07CFC0-31DC-48AD-99F3-BEA980651A4B}" srcOrd="12" destOrd="0" presId="urn:microsoft.com/office/officeart/2005/8/layout/chevron1"/>
    <dgm:cxn modelId="{DF81C221-D44E-4A59-A445-80ACCC22E200}" type="presParOf" srcId="{367C9DB1-97E8-49FC-9885-BD58C732E9D1}" destId="{1CDCAD00-8336-4447-9220-D672747A5B59}" srcOrd="13" destOrd="0" presId="urn:microsoft.com/office/officeart/2005/8/layout/chevron1"/>
    <dgm:cxn modelId="{7CC1F742-802D-4461-97EC-39B77FF837C6}" type="presParOf" srcId="{367C9DB1-97E8-49FC-9885-BD58C732E9D1}" destId="{860C50ED-67EC-48E9-901B-72BE867563A5}" srcOrd="14" destOrd="0" presId="urn:microsoft.com/office/officeart/2005/8/layout/chevron1"/>
    <dgm:cxn modelId="{65ACB423-A31B-4BCC-A596-38F13AA12A1E}" type="presParOf" srcId="{367C9DB1-97E8-49FC-9885-BD58C732E9D1}" destId="{28D6FE2B-7979-4709-8681-59DBA20297A1}" srcOrd="15" destOrd="0" presId="urn:microsoft.com/office/officeart/2005/8/layout/chevron1"/>
    <dgm:cxn modelId="{B47368D3-96AC-4E8B-8407-1771CC20A50A}" type="presParOf" srcId="{367C9DB1-97E8-49FC-9885-BD58C732E9D1}" destId="{47D3BED8-FC3B-4DA9-A6DB-9BEEE0F1E31C}" srcOrd="16" destOrd="0" presId="urn:microsoft.com/office/officeart/2005/8/layout/chevron1"/>
    <dgm:cxn modelId="{875846C3-DAA7-49D4-9F87-238DF0E5A649}" type="presParOf" srcId="{367C9DB1-97E8-49FC-9885-BD58C732E9D1}" destId="{41756F35-B42B-4407-B022-45D42C92809C}" srcOrd="17" destOrd="0" presId="urn:microsoft.com/office/officeart/2005/8/layout/chevron1"/>
    <dgm:cxn modelId="{55E2B33D-5768-44E3-B46B-312066383142}" type="presParOf" srcId="{367C9DB1-97E8-49FC-9885-BD58C732E9D1}" destId="{D19FC43E-9E6D-42CA-950B-276B1D0AC1F6}" srcOrd="1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53649F8-70FF-437A-A31B-1133B751C7F6}" type="doc">
      <dgm:prSet loTypeId="urn:microsoft.com/office/officeart/2005/8/layout/chevron1" loCatId="process" qsTypeId="urn:microsoft.com/office/officeart/2005/8/quickstyle/simple1" qsCatId="simple" csTypeId="urn:microsoft.com/office/officeart/2005/8/colors/accent3_1" csCatId="accent3" phldr="1"/>
      <dgm:spPr/>
    </dgm:pt>
    <dgm:pt modelId="{9EF36500-1BBF-4E07-BFFA-5756C3503402}">
      <dgm:prSet phldrT="[Text]"/>
      <dgm:spPr/>
      <dgm:t>
        <a:bodyPr/>
        <a:lstStyle/>
        <a:p>
          <a:r>
            <a:rPr lang="de-DE" dirty="0"/>
            <a:t>0</a:t>
          </a:r>
        </a:p>
      </dgm:t>
    </dgm:pt>
    <dgm:pt modelId="{A2BB10FA-C9C4-4DBA-909D-52C0F0841CC8}" type="parTrans" cxnId="{D6B79A77-2F5B-4479-9E40-FB8C62B0C939}">
      <dgm:prSet/>
      <dgm:spPr/>
      <dgm:t>
        <a:bodyPr/>
        <a:lstStyle/>
        <a:p>
          <a:endParaRPr lang="de-DE"/>
        </a:p>
      </dgm:t>
    </dgm:pt>
    <dgm:pt modelId="{6C8C7D62-8297-4C50-BFC4-0602543EF02D}" type="sibTrans" cxnId="{D6B79A77-2F5B-4479-9E40-FB8C62B0C939}">
      <dgm:prSet/>
      <dgm:spPr/>
      <dgm:t>
        <a:bodyPr/>
        <a:lstStyle/>
        <a:p>
          <a:endParaRPr lang="de-DE"/>
        </a:p>
      </dgm:t>
    </dgm:pt>
    <dgm:pt modelId="{0BED06F0-E7BA-4B4E-BDCF-0ECAAC45E023}">
      <dgm:prSet phldrT="[Text]"/>
      <dgm:spPr/>
      <dgm:t>
        <a:bodyPr/>
        <a:lstStyle/>
        <a:p>
          <a:r>
            <a:rPr lang="de-DE" dirty="0"/>
            <a:t>0</a:t>
          </a:r>
        </a:p>
      </dgm:t>
    </dgm:pt>
    <dgm:pt modelId="{96978DE8-D3A5-455A-A8F9-2C466611A83F}" type="parTrans" cxnId="{A32484BB-37AB-4237-8236-3A40711E8B97}">
      <dgm:prSet/>
      <dgm:spPr/>
      <dgm:t>
        <a:bodyPr/>
        <a:lstStyle/>
        <a:p>
          <a:endParaRPr lang="de-DE"/>
        </a:p>
      </dgm:t>
    </dgm:pt>
    <dgm:pt modelId="{DCB4AF48-3E12-48CC-A341-223E37AAB645}" type="sibTrans" cxnId="{A32484BB-37AB-4237-8236-3A40711E8B97}">
      <dgm:prSet/>
      <dgm:spPr/>
      <dgm:t>
        <a:bodyPr/>
        <a:lstStyle/>
        <a:p>
          <a:endParaRPr lang="de-DE"/>
        </a:p>
      </dgm:t>
    </dgm:pt>
    <dgm:pt modelId="{AEB8461B-E249-4838-BAA3-E9DFCD42A644}">
      <dgm:prSet phldrT="[Text]"/>
      <dgm:spPr/>
      <dgm:t>
        <a:bodyPr/>
        <a:lstStyle/>
        <a:p>
          <a:r>
            <a:rPr lang="de-DE" dirty="0"/>
            <a:t>1</a:t>
          </a:r>
        </a:p>
      </dgm:t>
    </dgm:pt>
    <dgm:pt modelId="{CEA39C5E-660D-4D1D-9F64-4C69202B7F49}" type="parTrans" cxnId="{12A571E3-ABEE-4E8A-A6D6-6CC34AB6304F}">
      <dgm:prSet/>
      <dgm:spPr/>
      <dgm:t>
        <a:bodyPr/>
        <a:lstStyle/>
        <a:p>
          <a:endParaRPr lang="de-DE"/>
        </a:p>
      </dgm:t>
    </dgm:pt>
    <dgm:pt modelId="{B7021B50-C4C0-4786-9ECE-80A8F5034841}" type="sibTrans" cxnId="{12A571E3-ABEE-4E8A-A6D6-6CC34AB6304F}">
      <dgm:prSet/>
      <dgm:spPr/>
      <dgm:t>
        <a:bodyPr/>
        <a:lstStyle/>
        <a:p>
          <a:endParaRPr lang="de-DE"/>
        </a:p>
      </dgm:t>
    </dgm:pt>
    <dgm:pt modelId="{7DCA355D-9C11-420E-9F5A-B7FEF0FBFCBE}">
      <dgm:prSet phldrT="[Text]"/>
      <dgm:spPr/>
      <dgm:t>
        <a:bodyPr/>
        <a:lstStyle/>
        <a:p>
          <a:r>
            <a:rPr lang="de-DE" dirty="0"/>
            <a:t>2</a:t>
          </a:r>
        </a:p>
      </dgm:t>
    </dgm:pt>
    <dgm:pt modelId="{1C9258AE-30C9-4EAD-9231-2B2F150C1FD6}" type="parTrans" cxnId="{FAF95240-A1C9-4B1C-B557-D9FE969C92D0}">
      <dgm:prSet/>
      <dgm:spPr/>
      <dgm:t>
        <a:bodyPr/>
        <a:lstStyle/>
        <a:p>
          <a:endParaRPr lang="de-DE"/>
        </a:p>
      </dgm:t>
    </dgm:pt>
    <dgm:pt modelId="{42C70815-9306-4365-A17C-17CCC2249401}" type="sibTrans" cxnId="{FAF95240-A1C9-4B1C-B557-D9FE969C92D0}">
      <dgm:prSet/>
      <dgm:spPr/>
      <dgm:t>
        <a:bodyPr/>
        <a:lstStyle/>
        <a:p>
          <a:endParaRPr lang="de-DE"/>
        </a:p>
      </dgm:t>
    </dgm:pt>
    <dgm:pt modelId="{EB8FB2A8-88BA-4349-B197-CDC1F930A7BF}">
      <dgm:prSet phldrT="[Text]"/>
      <dgm:spPr/>
      <dgm:t>
        <a:bodyPr/>
        <a:lstStyle/>
        <a:p>
          <a:r>
            <a:rPr lang="de-DE" dirty="0"/>
            <a:t>4</a:t>
          </a:r>
        </a:p>
      </dgm:t>
    </dgm:pt>
    <dgm:pt modelId="{8152D5A7-B4DC-4A40-AF2B-4A512BF07D8B}" type="parTrans" cxnId="{B60AE5A3-C9D9-47FA-AD94-F34E7D0B8E4D}">
      <dgm:prSet/>
      <dgm:spPr/>
      <dgm:t>
        <a:bodyPr/>
        <a:lstStyle/>
        <a:p>
          <a:endParaRPr lang="de-DE"/>
        </a:p>
      </dgm:t>
    </dgm:pt>
    <dgm:pt modelId="{1923C08D-FED8-4959-8D9F-7056C3458351}" type="sibTrans" cxnId="{B60AE5A3-C9D9-47FA-AD94-F34E7D0B8E4D}">
      <dgm:prSet/>
      <dgm:spPr/>
      <dgm:t>
        <a:bodyPr/>
        <a:lstStyle/>
        <a:p>
          <a:endParaRPr lang="de-DE"/>
        </a:p>
      </dgm:t>
    </dgm:pt>
    <dgm:pt modelId="{D77D867E-6B94-4D5F-B34F-BBC303C87FA1}">
      <dgm:prSet phldrT="[Text]"/>
      <dgm:spPr/>
      <dgm:t>
        <a:bodyPr/>
        <a:lstStyle/>
        <a:p>
          <a:r>
            <a:rPr lang="de-DE" dirty="0"/>
            <a:t>5</a:t>
          </a:r>
        </a:p>
      </dgm:t>
    </dgm:pt>
    <dgm:pt modelId="{2970FC18-070A-4AC1-8BB6-FDC6BBE83784}" type="parTrans" cxnId="{9448CB03-52DA-47E9-8F60-A9473A71A8A7}">
      <dgm:prSet/>
      <dgm:spPr/>
      <dgm:t>
        <a:bodyPr/>
        <a:lstStyle/>
        <a:p>
          <a:endParaRPr lang="de-DE"/>
        </a:p>
      </dgm:t>
    </dgm:pt>
    <dgm:pt modelId="{9EF36D97-9010-4BCC-9400-7B179B965A6C}" type="sibTrans" cxnId="{9448CB03-52DA-47E9-8F60-A9473A71A8A7}">
      <dgm:prSet/>
      <dgm:spPr/>
      <dgm:t>
        <a:bodyPr/>
        <a:lstStyle/>
        <a:p>
          <a:endParaRPr lang="de-DE"/>
        </a:p>
      </dgm:t>
    </dgm:pt>
    <dgm:pt modelId="{85B5F866-CF7F-43E2-AF27-5302D2878355}">
      <dgm:prSet phldrT="[Text]"/>
      <dgm:spPr/>
      <dgm:t>
        <a:bodyPr/>
        <a:lstStyle/>
        <a:p>
          <a:r>
            <a:rPr lang="de-DE" dirty="0"/>
            <a:t>7</a:t>
          </a:r>
        </a:p>
      </dgm:t>
    </dgm:pt>
    <dgm:pt modelId="{A1246B92-8534-421E-AF0D-1D406A39CF11}" type="parTrans" cxnId="{9B29316F-EF64-4C7F-AD64-61A495DE30A9}">
      <dgm:prSet/>
      <dgm:spPr/>
      <dgm:t>
        <a:bodyPr/>
        <a:lstStyle/>
        <a:p>
          <a:endParaRPr lang="de-DE"/>
        </a:p>
      </dgm:t>
    </dgm:pt>
    <dgm:pt modelId="{BB8FDA94-128F-4FDB-8F54-9683C2561D5A}" type="sibTrans" cxnId="{9B29316F-EF64-4C7F-AD64-61A495DE30A9}">
      <dgm:prSet/>
      <dgm:spPr/>
      <dgm:t>
        <a:bodyPr/>
        <a:lstStyle/>
        <a:p>
          <a:endParaRPr lang="de-DE"/>
        </a:p>
      </dgm:t>
    </dgm:pt>
    <dgm:pt modelId="{C4634949-CA09-4179-B9E0-AA429FA30F2A}">
      <dgm:prSet phldrT="[Text]"/>
      <dgm:spPr/>
      <dgm:t>
        <a:bodyPr/>
        <a:lstStyle/>
        <a:p>
          <a:r>
            <a:rPr lang="de-DE" dirty="0"/>
            <a:t>7</a:t>
          </a:r>
        </a:p>
      </dgm:t>
    </dgm:pt>
    <dgm:pt modelId="{D09777C5-DD64-4607-8109-F5B07283A354}" type="parTrans" cxnId="{7F8E95D2-DEFB-4B42-AAE4-92768DF8D343}">
      <dgm:prSet/>
      <dgm:spPr/>
      <dgm:t>
        <a:bodyPr/>
        <a:lstStyle/>
        <a:p>
          <a:endParaRPr lang="de-DE"/>
        </a:p>
      </dgm:t>
    </dgm:pt>
    <dgm:pt modelId="{1E107503-325B-4340-9511-4684EDF34B8F}" type="sibTrans" cxnId="{7F8E95D2-DEFB-4B42-AAE4-92768DF8D343}">
      <dgm:prSet/>
      <dgm:spPr/>
      <dgm:t>
        <a:bodyPr/>
        <a:lstStyle/>
        <a:p>
          <a:endParaRPr lang="de-DE"/>
        </a:p>
      </dgm:t>
    </dgm:pt>
    <dgm:pt modelId="{B12FBB40-E53B-4847-9FFB-C719B94CFEC4}">
      <dgm:prSet phldrT="[Text]"/>
      <dgm:spPr/>
      <dgm:t>
        <a:bodyPr/>
        <a:lstStyle/>
        <a:p>
          <a:r>
            <a:rPr lang="de-DE" dirty="0"/>
            <a:t>8</a:t>
          </a:r>
        </a:p>
      </dgm:t>
    </dgm:pt>
    <dgm:pt modelId="{C7FCA4BA-1097-4914-8159-E7586DE1110E}" type="parTrans" cxnId="{AA593061-E81C-4955-A0E5-FF1377AC6D1C}">
      <dgm:prSet/>
      <dgm:spPr/>
      <dgm:t>
        <a:bodyPr/>
        <a:lstStyle/>
        <a:p>
          <a:endParaRPr lang="de-DE"/>
        </a:p>
      </dgm:t>
    </dgm:pt>
    <dgm:pt modelId="{BCA4F19B-DD1A-4B7C-B1BB-370DF143162E}" type="sibTrans" cxnId="{AA593061-E81C-4955-A0E5-FF1377AC6D1C}">
      <dgm:prSet/>
      <dgm:spPr/>
      <dgm:t>
        <a:bodyPr/>
        <a:lstStyle/>
        <a:p>
          <a:endParaRPr lang="de-DE"/>
        </a:p>
      </dgm:t>
    </dgm:pt>
    <dgm:pt modelId="{1EAC8108-C8AA-4223-B951-E3AAB898516E}">
      <dgm:prSet phldrT="[Text]"/>
      <dgm:spPr/>
      <dgm:t>
        <a:bodyPr/>
        <a:lstStyle/>
        <a:p>
          <a:r>
            <a:rPr lang="de-DE" dirty="0"/>
            <a:t>9</a:t>
          </a:r>
        </a:p>
      </dgm:t>
    </dgm:pt>
    <dgm:pt modelId="{887BE0EB-FAD7-484B-AE4B-DDCDEB94DA61}" type="parTrans" cxnId="{0B7C43EC-B7F9-4FEC-AD7F-0AE27B8ED108}">
      <dgm:prSet/>
      <dgm:spPr/>
      <dgm:t>
        <a:bodyPr/>
        <a:lstStyle/>
        <a:p>
          <a:endParaRPr lang="de-DE"/>
        </a:p>
      </dgm:t>
    </dgm:pt>
    <dgm:pt modelId="{EAB7ED08-2B42-463D-BA04-C9AE88FF4053}" type="sibTrans" cxnId="{0B7C43EC-B7F9-4FEC-AD7F-0AE27B8ED108}">
      <dgm:prSet/>
      <dgm:spPr/>
      <dgm:t>
        <a:bodyPr/>
        <a:lstStyle/>
        <a:p>
          <a:endParaRPr lang="de-DE"/>
        </a:p>
      </dgm:t>
    </dgm:pt>
    <dgm:pt modelId="{367C9DB1-97E8-49FC-9885-BD58C732E9D1}" type="pres">
      <dgm:prSet presAssocID="{453649F8-70FF-437A-A31B-1133B751C7F6}" presName="Name0" presStyleCnt="0">
        <dgm:presLayoutVars>
          <dgm:dir/>
          <dgm:animLvl val="lvl"/>
          <dgm:resizeHandles val="exact"/>
        </dgm:presLayoutVars>
      </dgm:prSet>
      <dgm:spPr/>
    </dgm:pt>
    <dgm:pt modelId="{F69973AA-545C-455C-B680-51E6245FABD2}" type="pres">
      <dgm:prSet presAssocID="{9EF36500-1BBF-4E07-BFFA-5756C3503402}" presName="parTxOnly" presStyleLbl="node1" presStyleIdx="0" presStyleCnt="10">
        <dgm:presLayoutVars>
          <dgm:chMax val="0"/>
          <dgm:chPref val="0"/>
          <dgm:bulletEnabled val="1"/>
        </dgm:presLayoutVars>
      </dgm:prSet>
      <dgm:spPr/>
    </dgm:pt>
    <dgm:pt modelId="{D580A05C-41A9-4339-B561-F9EA5229E048}" type="pres">
      <dgm:prSet presAssocID="{6C8C7D62-8297-4C50-BFC4-0602543EF02D}" presName="parTxOnlySpace" presStyleCnt="0"/>
      <dgm:spPr/>
    </dgm:pt>
    <dgm:pt modelId="{327A453A-B6A2-4A3D-8338-A5E5BD7C5377}" type="pres">
      <dgm:prSet presAssocID="{0BED06F0-E7BA-4B4E-BDCF-0ECAAC45E023}" presName="parTxOnly" presStyleLbl="node1" presStyleIdx="1" presStyleCnt="10">
        <dgm:presLayoutVars>
          <dgm:chMax val="0"/>
          <dgm:chPref val="0"/>
          <dgm:bulletEnabled val="1"/>
        </dgm:presLayoutVars>
      </dgm:prSet>
      <dgm:spPr/>
    </dgm:pt>
    <dgm:pt modelId="{4C643792-DA38-46F6-8C90-F7EE225361EB}" type="pres">
      <dgm:prSet presAssocID="{DCB4AF48-3E12-48CC-A341-223E37AAB645}" presName="parTxOnlySpace" presStyleCnt="0"/>
      <dgm:spPr/>
    </dgm:pt>
    <dgm:pt modelId="{A3E51939-5D53-4CCE-97C0-ED941471C11C}" type="pres">
      <dgm:prSet presAssocID="{AEB8461B-E249-4838-BAA3-E9DFCD42A644}" presName="parTxOnly" presStyleLbl="node1" presStyleIdx="2" presStyleCnt="10">
        <dgm:presLayoutVars>
          <dgm:chMax val="0"/>
          <dgm:chPref val="0"/>
          <dgm:bulletEnabled val="1"/>
        </dgm:presLayoutVars>
      </dgm:prSet>
      <dgm:spPr/>
    </dgm:pt>
    <dgm:pt modelId="{B09F27CF-46C6-4DC5-B2D1-45B5F713E315}" type="pres">
      <dgm:prSet presAssocID="{B7021B50-C4C0-4786-9ECE-80A8F5034841}" presName="parTxOnlySpace" presStyleCnt="0"/>
      <dgm:spPr/>
    </dgm:pt>
    <dgm:pt modelId="{755EBE17-6875-4477-A73B-5E6ACEFCCC93}" type="pres">
      <dgm:prSet presAssocID="{7DCA355D-9C11-420E-9F5A-B7FEF0FBFCBE}" presName="parTxOnly" presStyleLbl="node1" presStyleIdx="3" presStyleCnt="10">
        <dgm:presLayoutVars>
          <dgm:chMax val="0"/>
          <dgm:chPref val="0"/>
          <dgm:bulletEnabled val="1"/>
        </dgm:presLayoutVars>
      </dgm:prSet>
      <dgm:spPr/>
    </dgm:pt>
    <dgm:pt modelId="{1342A66F-54E0-4479-9B7E-0698C4A99C28}" type="pres">
      <dgm:prSet presAssocID="{42C70815-9306-4365-A17C-17CCC2249401}" presName="parTxOnlySpace" presStyleCnt="0"/>
      <dgm:spPr/>
    </dgm:pt>
    <dgm:pt modelId="{D90D2587-E575-43F1-9928-C4D0D36E67DF}" type="pres">
      <dgm:prSet presAssocID="{EB8FB2A8-88BA-4349-B197-CDC1F930A7BF}" presName="parTxOnly" presStyleLbl="node1" presStyleIdx="4" presStyleCnt="10">
        <dgm:presLayoutVars>
          <dgm:chMax val="0"/>
          <dgm:chPref val="0"/>
          <dgm:bulletEnabled val="1"/>
        </dgm:presLayoutVars>
      </dgm:prSet>
      <dgm:spPr/>
    </dgm:pt>
    <dgm:pt modelId="{036DF1F4-B959-4AFA-84D4-DABD6D9A43DD}" type="pres">
      <dgm:prSet presAssocID="{1923C08D-FED8-4959-8D9F-7056C3458351}" presName="parTxOnlySpace" presStyleCnt="0"/>
      <dgm:spPr/>
    </dgm:pt>
    <dgm:pt modelId="{C751C8D1-DE9B-4DFC-BFE5-9D875006A0BD}" type="pres">
      <dgm:prSet presAssocID="{D77D867E-6B94-4D5F-B34F-BBC303C87FA1}" presName="parTxOnly" presStyleLbl="node1" presStyleIdx="5" presStyleCnt="10">
        <dgm:presLayoutVars>
          <dgm:chMax val="0"/>
          <dgm:chPref val="0"/>
          <dgm:bulletEnabled val="1"/>
        </dgm:presLayoutVars>
      </dgm:prSet>
      <dgm:spPr/>
    </dgm:pt>
    <dgm:pt modelId="{CBFCB03B-725F-4AC6-9A67-C9000195A0F2}" type="pres">
      <dgm:prSet presAssocID="{9EF36D97-9010-4BCC-9400-7B179B965A6C}" presName="parTxOnlySpace" presStyleCnt="0"/>
      <dgm:spPr/>
    </dgm:pt>
    <dgm:pt modelId="{2A256866-D95B-4B22-8F7E-FA17D3061D3D}" type="pres">
      <dgm:prSet presAssocID="{85B5F866-CF7F-43E2-AF27-5302D2878355}" presName="parTxOnly" presStyleLbl="node1" presStyleIdx="6" presStyleCnt="10">
        <dgm:presLayoutVars>
          <dgm:chMax val="0"/>
          <dgm:chPref val="0"/>
          <dgm:bulletEnabled val="1"/>
        </dgm:presLayoutVars>
      </dgm:prSet>
      <dgm:spPr/>
    </dgm:pt>
    <dgm:pt modelId="{7066843F-7613-46A1-A13C-81DB02082484}" type="pres">
      <dgm:prSet presAssocID="{BB8FDA94-128F-4FDB-8F54-9683C2561D5A}" presName="parTxOnlySpace" presStyleCnt="0"/>
      <dgm:spPr/>
    </dgm:pt>
    <dgm:pt modelId="{F06728AE-93EA-482C-8E44-9D605855D923}" type="pres">
      <dgm:prSet presAssocID="{C4634949-CA09-4179-B9E0-AA429FA30F2A}" presName="parTxOnly" presStyleLbl="node1" presStyleIdx="7" presStyleCnt="10">
        <dgm:presLayoutVars>
          <dgm:chMax val="0"/>
          <dgm:chPref val="0"/>
          <dgm:bulletEnabled val="1"/>
        </dgm:presLayoutVars>
      </dgm:prSet>
      <dgm:spPr/>
    </dgm:pt>
    <dgm:pt modelId="{A789E4E8-69EC-448D-BD9B-8BAD92C874C6}" type="pres">
      <dgm:prSet presAssocID="{1E107503-325B-4340-9511-4684EDF34B8F}" presName="parTxOnlySpace" presStyleCnt="0"/>
      <dgm:spPr/>
    </dgm:pt>
    <dgm:pt modelId="{16721B95-B931-4896-8D77-16D446B86903}" type="pres">
      <dgm:prSet presAssocID="{B12FBB40-E53B-4847-9FFB-C719B94CFEC4}" presName="parTxOnly" presStyleLbl="node1" presStyleIdx="8" presStyleCnt="10">
        <dgm:presLayoutVars>
          <dgm:chMax val="0"/>
          <dgm:chPref val="0"/>
          <dgm:bulletEnabled val="1"/>
        </dgm:presLayoutVars>
      </dgm:prSet>
      <dgm:spPr/>
    </dgm:pt>
    <dgm:pt modelId="{9A199545-66B3-4F14-970F-86C3802321F0}" type="pres">
      <dgm:prSet presAssocID="{BCA4F19B-DD1A-4B7C-B1BB-370DF143162E}" presName="parTxOnlySpace" presStyleCnt="0"/>
      <dgm:spPr/>
    </dgm:pt>
    <dgm:pt modelId="{C37C1E97-316E-4602-9B8B-4BA15F5EA54C}" type="pres">
      <dgm:prSet presAssocID="{1EAC8108-C8AA-4223-B951-E3AAB898516E}" presName="parTxOnly" presStyleLbl="node1" presStyleIdx="9" presStyleCnt="10">
        <dgm:presLayoutVars>
          <dgm:chMax val="0"/>
          <dgm:chPref val="0"/>
          <dgm:bulletEnabled val="1"/>
        </dgm:presLayoutVars>
      </dgm:prSet>
      <dgm:spPr/>
    </dgm:pt>
  </dgm:ptLst>
  <dgm:cxnLst>
    <dgm:cxn modelId="{9448CB03-52DA-47E9-8F60-A9473A71A8A7}" srcId="{453649F8-70FF-437A-A31B-1133B751C7F6}" destId="{D77D867E-6B94-4D5F-B34F-BBC303C87FA1}" srcOrd="5" destOrd="0" parTransId="{2970FC18-070A-4AC1-8BB6-FDC6BBE83784}" sibTransId="{9EF36D97-9010-4BCC-9400-7B179B965A6C}"/>
    <dgm:cxn modelId="{DE84C023-7108-499D-A904-ADF580100D7C}" type="presOf" srcId="{9EF36500-1BBF-4E07-BFFA-5756C3503402}" destId="{F69973AA-545C-455C-B680-51E6245FABD2}" srcOrd="0" destOrd="0" presId="urn:microsoft.com/office/officeart/2005/8/layout/chevron1"/>
    <dgm:cxn modelId="{FAF95240-A1C9-4B1C-B557-D9FE969C92D0}" srcId="{453649F8-70FF-437A-A31B-1133B751C7F6}" destId="{7DCA355D-9C11-420E-9F5A-B7FEF0FBFCBE}" srcOrd="3" destOrd="0" parTransId="{1C9258AE-30C9-4EAD-9231-2B2F150C1FD6}" sibTransId="{42C70815-9306-4365-A17C-17CCC2249401}"/>
    <dgm:cxn modelId="{F3110A5D-1F6F-451F-B87D-402D09264475}" type="presOf" srcId="{85B5F866-CF7F-43E2-AF27-5302D2878355}" destId="{2A256866-D95B-4B22-8F7E-FA17D3061D3D}" srcOrd="0" destOrd="0" presId="urn:microsoft.com/office/officeart/2005/8/layout/chevron1"/>
    <dgm:cxn modelId="{AA593061-E81C-4955-A0E5-FF1377AC6D1C}" srcId="{453649F8-70FF-437A-A31B-1133B751C7F6}" destId="{B12FBB40-E53B-4847-9FFB-C719B94CFEC4}" srcOrd="8" destOrd="0" parTransId="{C7FCA4BA-1097-4914-8159-E7586DE1110E}" sibTransId="{BCA4F19B-DD1A-4B7C-B1BB-370DF143162E}"/>
    <dgm:cxn modelId="{9B29316F-EF64-4C7F-AD64-61A495DE30A9}" srcId="{453649F8-70FF-437A-A31B-1133B751C7F6}" destId="{85B5F866-CF7F-43E2-AF27-5302D2878355}" srcOrd="6" destOrd="0" parTransId="{A1246B92-8534-421E-AF0D-1D406A39CF11}" sibTransId="{BB8FDA94-128F-4FDB-8F54-9683C2561D5A}"/>
    <dgm:cxn modelId="{02BC4171-74C4-4FAB-80C7-E8A283D6250C}" type="presOf" srcId="{AEB8461B-E249-4838-BAA3-E9DFCD42A644}" destId="{A3E51939-5D53-4CCE-97C0-ED941471C11C}" srcOrd="0" destOrd="0" presId="urn:microsoft.com/office/officeart/2005/8/layout/chevron1"/>
    <dgm:cxn modelId="{D6B79A77-2F5B-4479-9E40-FB8C62B0C939}" srcId="{453649F8-70FF-437A-A31B-1133B751C7F6}" destId="{9EF36500-1BBF-4E07-BFFA-5756C3503402}" srcOrd="0" destOrd="0" parTransId="{A2BB10FA-C9C4-4DBA-909D-52C0F0841CC8}" sibTransId="{6C8C7D62-8297-4C50-BFC4-0602543EF02D}"/>
    <dgm:cxn modelId="{24333A59-CC82-41A9-AB1A-404AE10D0F0F}" type="presOf" srcId="{1EAC8108-C8AA-4223-B951-E3AAB898516E}" destId="{C37C1E97-316E-4602-9B8B-4BA15F5EA54C}" srcOrd="0" destOrd="0" presId="urn:microsoft.com/office/officeart/2005/8/layout/chevron1"/>
    <dgm:cxn modelId="{68BCEC7B-DE62-409B-8AA3-05B376428C73}" type="presOf" srcId="{C4634949-CA09-4179-B9E0-AA429FA30F2A}" destId="{F06728AE-93EA-482C-8E44-9D605855D923}" srcOrd="0" destOrd="0" presId="urn:microsoft.com/office/officeart/2005/8/layout/chevron1"/>
    <dgm:cxn modelId="{0CE21890-1519-4841-83FA-D5C4D44BE1D7}" type="presOf" srcId="{D77D867E-6B94-4D5F-B34F-BBC303C87FA1}" destId="{C751C8D1-DE9B-4DFC-BFE5-9D875006A0BD}" srcOrd="0" destOrd="0" presId="urn:microsoft.com/office/officeart/2005/8/layout/chevron1"/>
    <dgm:cxn modelId="{1602EC92-DD19-4FB7-852E-0111A60F50EF}" type="presOf" srcId="{0BED06F0-E7BA-4B4E-BDCF-0ECAAC45E023}" destId="{327A453A-B6A2-4A3D-8338-A5E5BD7C5377}" srcOrd="0" destOrd="0" presId="urn:microsoft.com/office/officeart/2005/8/layout/chevron1"/>
    <dgm:cxn modelId="{91813394-3F25-4792-A1E0-9D9F3155B2A3}" type="presOf" srcId="{B12FBB40-E53B-4847-9FFB-C719B94CFEC4}" destId="{16721B95-B931-4896-8D77-16D446B86903}" srcOrd="0" destOrd="0" presId="urn:microsoft.com/office/officeart/2005/8/layout/chevron1"/>
    <dgm:cxn modelId="{B60AE5A3-C9D9-47FA-AD94-F34E7D0B8E4D}" srcId="{453649F8-70FF-437A-A31B-1133B751C7F6}" destId="{EB8FB2A8-88BA-4349-B197-CDC1F930A7BF}" srcOrd="4" destOrd="0" parTransId="{8152D5A7-B4DC-4A40-AF2B-4A512BF07D8B}" sibTransId="{1923C08D-FED8-4959-8D9F-7056C3458351}"/>
    <dgm:cxn modelId="{2E26B9A8-9136-4657-8D61-ACA78EE802EB}" type="presOf" srcId="{453649F8-70FF-437A-A31B-1133B751C7F6}" destId="{367C9DB1-97E8-49FC-9885-BD58C732E9D1}" srcOrd="0" destOrd="0" presId="urn:microsoft.com/office/officeart/2005/8/layout/chevron1"/>
    <dgm:cxn modelId="{A32484BB-37AB-4237-8236-3A40711E8B97}" srcId="{453649F8-70FF-437A-A31B-1133B751C7F6}" destId="{0BED06F0-E7BA-4B4E-BDCF-0ECAAC45E023}" srcOrd="1" destOrd="0" parTransId="{96978DE8-D3A5-455A-A8F9-2C466611A83F}" sibTransId="{DCB4AF48-3E12-48CC-A341-223E37AAB645}"/>
    <dgm:cxn modelId="{D31E1ACB-1E79-4B56-BB9A-FF3FF409132E}" type="presOf" srcId="{7DCA355D-9C11-420E-9F5A-B7FEF0FBFCBE}" destId="{755EBE17-6875-4477-A73B-5E6ACEFCCC93}" srcOrd="0" destOrd="0" presId="urn:microsoft.com/office/officeart/2005/8/layout/chevron1"/>
    <dgm:cxn modelId="{7F8E95D2-DEFB-4B42-AAE4-92768DF8D343}" srcId="{453649F8-70FF-437A-A31B-1133B751C7F6}" destId="{C4634949-CA09-4179-B9E0-AA429FA30F2A}" srcOrd="7" destOrd="0" parTransId="{D09777C5-DD64-4607-8109-F5B07283A354}" sibTransId="{1E107503-325B-4340-9511-4684EDF34B8F}"/>
    <dgm:cxn modelId="{2031AFD6-FC59-40A4-B11C-86848BCA286F}" type="presOf" srcId="{EB8FB2A8-88BA-4349-B197-CDC1F930A7BF}" destId="{D90D2587-E575-43F1-9928-C4D0D36E67DF}" srcOrd="0" destOrd="0" presId="urn:microsoft.com/office/officeart/2005/8/layout/chevron1"/>
    <dgm:cxn modelId="{12A571E3-ABEE-4E8A-A6D6-6CC34AB6304F}" srcId="{453649F8-70FF-437A-A31B-1133B751C7F6}" destId="{AEB8461B-E249-4838-BAA3-E9DFCD42A644}" srcOrd="2" destOrd="0" parTransId="{CEA39C5E-660D-4D1D-9F64-4C69202B7F49}" sibTransId="{B7021B50-C4C0-4786-9ECE-80A8F5034841}"/>
    <dgm:cxn modelId="{0B7C43EC-B7F9-4FEC-AD7F-0AE27B8ED108}" srcId="{453649F8-70FF-437A-A31B-1133B751C7F6}" destId="{1EAC8108-C8AA-4223-B951-E3AAB898516E}" srcOrd="9" destOrd="0" parTransId="{887BE0EB-FAD7-484B-AE4B-DDCDEB94DA61}" sibTransId="{EAB7ED08-2B42-463D-BA04-C9AE88FF4053}"/>
    <dgm:cxn modelId="{862D49A7-61B4-4373-A50C-F2DBF3B0883E}" type="presParOf" srcId="{367C9DB1-97E8-49FC-9885-BD58C732E9D1}" destId="{F69973AA-545C-455C-B680-51E6245FABD2}" srcOrd="0" destOrd="0" presId="urn:microsoft.com/office/officeart/2005/8/layout/chevron1"/>
    <dgm:cxn modelId="{031E67C0-E6FF-465C-9C79-AB5D7A53405A}" type="presParOf" srcId="{367C9DB1-97E8-49FC-9885-BD58C732E9D1}" destId="{D580A05C-41A9-4339-B561-F9EA5229E048}" srcOrd="1" destOrd="0" presId="urn:microsoft.com/office/officeart/2005/8/layout/chevron1"/>
    <dgm:cxn modelId="{257C6591-03EF-4EB6-96D0-435DA40F37EA}" type="presParOf" srcId="{367C9DB1-97E8-49FC-9885-BD58C732E9D1}" destId="{327A453A-B6A2-4A3D-8338-A5E5BD7C5377}" srcOrd="2" destOrd="0" presId="urn:microsoft.com/office/officeart/2005/8/layout/chevron1"/>
    <dgm:cxn modelId="{EB5CCDFB-4BD6-44A9-B6E5-99465250DB82}" type="presParOf" srcId="{367C9DB1-97E8-49FC-9885-BD58C732E9D1}" destId="{4C643792-DA38-46F6-8C90-F7EE225361EB}" srcOrd="3" destOrd="0" presId="urn:microsoft.com/office/officeart/2005/8/layout/chevron1"/>
    <dgm:cxn modelId="{AABA7F32-1016-4B12-87CC-2297F7A8EDDF}" type="presParOf" srcId="{367C9DB1-97E8-49FC-9885-BD58C732E9D1}" destId="{A3E51939-5D53-4CCE-97C0-ED941471C11C}" srcOrd="4" destOrd="0" presId="urn:microsoft.com/office/officeart/2005/8/layout/chevron1"/>
    <dgm:cxn modelId="{94A5A76A-3D74-4A15-A5DE-1A9BD9EA12ED}" type="presParOf" srcId="{367C9DB1-97E8-49FC-9885-BD58C732E9D1}" destId="{B09F27CF-46C6-4DC5-B2D1-45B5F713E315}" srcOrd="5" destOrd="0" presId="urn:microsoft.com/office/officeart/2005/8/layout/chevron1"/>
    <dgm:cxn modelId="{B944935F-2564-429D-A0A5-3D081B13B4CE}" type="presParOf" srcId="{367C9DB1-97E8-49FC-9885-BD58C732E9D1}" destId="{755EBE17-6875-4477-A73B-5E6ACEFCCC93}" srcOrd="6" destOrd="0" presId="urn:microsoft.com/office/officeart/2005/8/layout/chevron1"/>
    <dgm:cxn modelId="{7B81F613-E301-488C-907E-D6FF4C820858}" type="presParOf" srcId="{367C9DB1-97E8-49FC-9885-BD58C732E9D1}" destId="{1342A66F-54E0-4479-9B7E-0698C4A99C28}" srcOrd="7" destOrd="0" presId="urn:microsoft.com/office/officeart/2005/8/layout/chevron1"/>
    <dgm:cxn modelId="{D016B6BD-A7E4-4797-A731-A8886DBEB3ED}" type="presParOf" srcId="{367C9DB1-97E8-49FC-9885-BD58C732E9D1}" destId="{D90D2587-E575-43F1-9928-C4D0D36E67DF}" srcOrd="8" destOrd="0" presId="urn:microsoft.com/office/officeart/2005/8/layout/chevron1"/>
    <dgm:cxn modelId="{52B54863-086D-4A55-A7C1-30F67C1E4FCC}" type="presParOf" srcId="{367C9DB1-97E8-49FC-9885-BD58C732E9D1}" destId="{036DF1F4-B959-4AFA-84D4-DABD6D9A43DD}" srcOrd="9" destOrd="0" presId="urn:microsoft.com/office/officeart/2005/8/layout/chevron1"/>
    <dgm:cxn modelId="{9BD2E293-8939-46D0-8C3F-03F3F27B9C55}" type="presParOf" srcId="{367C9DB1-97E8-49FC-9885-BD58C732E9D1}" destId="{C751C8D1-DE9B-4DFC-BFE5-9D875006A0BD}" srcOrd="10" destOrd="0" presId="urn:microsoft.com/office/officeart/2005/8/layout/chevron1"/>
    <dgm:cxn modelId="{DA2A5640-A23C-4A9A-B7E4-047EB02FA2D4}" type="presParOf" srcId="{367C9DB1-97E8-49FC-9885-BD58C732E9D1}" destId="{CBFCB03B-725F-4AC6-9A67-C9000195A0F2}" srcOrd="11" destOrd="0" presId="urn:microsoft.com/office/officeart/2005/8/layout/chevron1"/>
    <dgm:cxn modelId="{5C4F1718-6409-491F-9473-8D57A7316560}" type="presParOf" srcId="{367C9DB1-97E8-49FC-9885-BD58C732E9D1}" destId="{2A256866-D95B-4B22-8F7E-FA17D3061D3D}" srcOrd="12" destOrd="0" presId="urn:microsoft.com/office/officeart/2005/8/layout/chevron1"/>
    <dgm:cxn modelId="{7A9DD60A-9E3C-484A-AD61-CB971AC0896D}" type="presParOf" srcId="{367C9DB1-97E8-49FC-9885-BD58C732E9D1}" destId="{7066843F-7613-46A1-A13C-81DB02082484}" srcOrd="13" destOrd="0" presId="urn:microsoft.com/office/officeart/2005/8/layout/chevron1"/>
    <dgm:cxn modelId="{E3CFCCD7-DE11-465D-9D18-C2FB57391110}" type="presParOf" srcId="{367C9DB1-97E8-49FC-9885-BD58C732E9D1}" destId="{F06728AE-93EA-482C-8E44-9D605855D923}" srcOrd="14" destOrd="0" presId="urn:microsoft.com/office/officeart/2005/8/layout/chevron1"/>
    <dgm:cxn modelId="{C3C025C9-01E3-433E-B3BC-210A24E306FC}" type="presParOf" srcId="{367C9DB1-97E8-49FC-9885-BD58C732E9D1}" destId="{A789E4E8-69EC-448D-BD9B-8BAD92C874C6}" srcOrd="15" destOrd="0" presId="urn:microsoft.com/office/officeart/2005/8/layout/chevron1"/>
    <dgm:cxn modelId="{9866BEBA-6B1C-4433-A4BA-45F082BAFEB2}" type="presParOf" srcId="{367C9DB1-97E8-49FC-9885-BD58C732E9D1}" destId="{16721B95-B931-4896-8D77-16D446B86903}" srcOrd="16" destOrd="0" presId="urn:microsoft.com/office/officeart/2005/8/layout/chevron1"/>
    <dgm:cxn modelId="{E38B9ACF-0177-4A43-BDED-A50CB3F4509D}" type="presParOf" srcId="{367C9DB1-97E8-49FC-9885-BD58C732E9D1}" destId="{9A199545-66B3-4F14-970F-86C3802321F0}" srcOrd="17" destOrd="0" presId="urn:microsoft.com/office/officeart/2005/8/layout/chevron1"/>
    <dgm:cxn modelId="{95BDEFA9-2EDD-450B-8E26-77E9954E3ABC}" type="presParOf" srcId="{367C9DB1-97E8-49FC-9885-BD58C732E9D1}" destId="{C37C1E97-316E-4602-9B8B-4BA15F5EA54C}" srcOrd="1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53649F8-70FF-437A-A31B-1133B751C7F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A50FB906-C2F1-425C-B6A5-339459B22B2C}">
      <dgm:prSet phldrT="[Text]"/>
      <dgm:spPr/>
      <dgm:t>
        <a:bodyPr/>
        <a:lstStyle/>
        <a:p>
          <a:r>
            <a:rPr lang="de-DE" dirty="0"/>
            <a:t>53</a:t>
          </a:r>
        </a:p>
      </dgm:t>
    </dgm:pt>
    <dgm:pt modelId="{57E4C20C-2F96-4262-8D92-B21F35B37F99}" type="parTrans" cxnId="{89888591-0312-4B81-A9E9-EFF88666838B}">
      <dgm:prSet/>
      <dgm:spPr/>
      <dgm:t>
        <a:bodyPr/>
        <a:lstStyle/>
        <a:p>
          <a:endParaRPr lang="de-DE"/>
        </a:p>
      </dgm:t>
    </dgm:pt>
    <dgm:pt modelId="{5F9088BB-FCC1-4BBF-BACB-4086105DF54F}" type="sibTrans" cxnId="{89888591-0312-4B81-A9E9-EFF88666838B}">
      <dgm:prSet/>
      <dgm:spPr/>
      <dgm:t>
        <a:bodyPr/>
        <a:lstStyle/>
        <a:p>
          <a:endParaRPr lang="de-DE"/>
        </a:p>
      </dgm:t>
    </dgm:pt>
    <dgm:pt modelId="{3572C7DB-A0C4-4B36-87A3-AEB41D05B0DA}">
      <dgm:prSet phldrT="[Text]"/>
      <dgm:spPr/>
      <dgm:t>
        <a:bodyPr/>
        <a:lstStyle/>
        <a:p>
          <a:r>
            <a:rPr lang="de-DE" dirty="0"/>
            <a:t>174</a:t>
          </a:r>
        </a:p>
      </dgm:t>
    </dgm:pt>
    <dgm:pt modelId="{9CCCCB1B-4539-467B-9162-37F27A99FF7E}" type="parTrans" cxnId="{272DE774-CD0E-470B-A44B-D36AB9002342}">
      <dgm:prSet/>
      <dgm:spPr/>
      <dgm:t>
        <a:bodyPr/>
        <a:lstStyle/>
        <a:p>
          <a:endParaRPr lang="de-DE"/>
        </a:p>
      </dgm:t>
    </dgm:pt>
    <dgm:pt modelId="{1324A3D1-251A-426B-9A87-EDA8B3901AC6}" type="sibTrans" cxnId="{272DE774-CD0E-470B-A44B-D36AB9002342}">
      <dgm:prSet/>
      <dgm:spPr/>
      <dgm:t>
        <a:bodyPr/>
        <a:lstStyle/>
        <a:p>
          <a:endParaRPr lang="de-DE"/>
        </a:p>
      </dgm:t>
    </dgm:pt>
    <dgm:pt modelId="{7E0AF553-9329-4B89-B594-52D4797BFD67}">
      <dgm:prSet phldrT="[Text]"/>
      <dgm:spPr/>
      <dgm:t>
        <a:bodyPr/>
        <a:lstStyle/>
        <a:p>
          <a:r>
            <a:rPr lang="de-DE" dirty="0"/>
            <a:t>200</a:t>
          </a:r>
        </a:p>
      </dgm:t>
    </dgm:pt>
    <dgm:pt modelId="{DC264B88-662E-497A-857C-9D9427958F9C}" type="parTrans" cxnId="{F98A598C-A17A-4925-902B-BDDB1D027348}">
      <dgm:prSet/>
      <dgm:spPr/>
      <dgm:t>
        <a:bodyPr/>
        <a:lstStyle/>
        <a:p>
          <a:endParaRPr lang="de-DE"/>
        </a:p>
      </dgm:t>
    </dgm:pt>
    <dgm:pt modelId="{9233605D-A00E-43C3-B845-95A87E2E3684}" type="sibTrans" cxnId="{F98A598C-A17A-4925-902B-BDDB1D027348}">
      <dgm:prSet/>
      <dgm:spPr/>
      <dgm:t>
        <a:bodyPr/>
        <a:lstStyle/>
        <a:p>
          <a:endParaRPr lang="de-DE"/>
        </a:p>
      </dgm:t>
    </dgm:pt>
    <dgm:pt modelId="{8982BA57-383F-49E5-9EC8-2F903CC5DAF7}">
      <dgm:prSet phldrT="[Text]"/>
      <dgm:spPr/>
      <dgm:t>
        <a:bodyPr/>
        <a:lstStyle/>
        <a:p>
          <a:r>
            <a:rPr lang="de-DE" dirty="0"/>
            <a:t>409</a:t>
          </a:r>
        </a:p>
      </dgm:t>
    </dgm:pt>
    <dgm:pt modelId="{CEFCD2A4-22F1-46B0-8CCE-17DBF031EACF}" type="parTrans" cxnId="{6E2F5152-2DA1-49DF-B562-518966366CE7}">
      <dgm:prSet/>
      <dgm:spPr/>
      <dgm:t>
        <a:bodyPr/>
        <a:lstStyle/>
        <a:p>
          <a:endParaRPr lang="de-DE"/>
        </a:p>
      </dgm:t>
    </dgm:pt>
    <dgm:pt modelId="{9F20FA71-F205-415A-8B23-A5D98FC5AF8A}" type="sibTrans" cxnId="{6E2F5152-2DA1-49DF-B562-518966366CE7}">
      <dgm:prSet/>
      <dgm:spPr/>
      <dgm:t>
        <a:bodyPr/>
        <a:lstStyle/>
        <a:p>
          <a:endParaRPr lang="de-DE"/>
        </a:p>
      </dgm:t>
    </dgm:pt>
    <dgm:pt modelId="{B15AF416-F8C8-4DD8-AB69-AB7DBE8F930B}">
      <dgm:prSet phldrT="[Text]"/>
      <dgm:spPr/>
      <dgm:t>
        <a:bodyPr/>
        <a:lstStyle/>
        <a:p>
          <a:r>
            <a:rPr lang="de-DE" dirty="0"/>
            <a:t>504</a:t>
          </a:r>
        </a:p>
      </dgm:t>
    </dgm:pt>
    <dgm:pt modelId="{3C6C767C-CB91-4CB7-AB28-98533E7BDEEE}" type="parTrans" cxnId="{3FD0ECEF-0F11-4D26-A0AD-8F3205840CE5}">
      <dgm:prSet/>
      <dgm:spPr/>
      <dgm:t>
        <a:bodyPr/>
        <a:lstStyle/>
        <a:p>
          <a:endParaRPr lang="de-DE"/>
        </a:p>
      </dgm:t>
    </dgm:pt>
    <dgm:pt modelId="{2FCFA575-EEC0-4957-AC2A-C255845A0947}" type="sibTrans" cxnId="{3FD0ECEF-0F11-4D26-A0AD-8F3205840CE5}">
      <dgm:prSet/>
      <dgm:spPr/>
      <dgm:t>
        <a:bodyPr/>
        <a:lstStyle/>
        <a:p>
          <a:endParaRPr lang="de-DE"/>
        </a:p>
      </dgm:t>
    </dgm:pt>
    <dgm:pt modelId="{E45BB33E-AD63-49A2-8076-52AA89BA1A8F}">
      <dgm:prSet phldrT="[Text]"/>
      <dgm:spPr/>
      <dgm:t>
        <a:bodyPr/>
        <a:lstStyle/>
        <a:p>
          <a:r>
            <a:rPr lang="de-DE" dirty="0"/>
            <a:t>712</a:t>
          </a:r>
        </a:p>
      </dgm:t>
    </dgm:pt>
    <dgm:pt modelId="{CF47BA49-08BE-4479-8221-999DB8317DC1}" type="parTrans" cxnId="{92CDDFF3-158B-44D2-8FDF-F586E3B961D5}">
      <dgm:prSet/>
      <dgm:spPr/>
      <dgm:t>
        <a:bodyPr/>
        <a:lstStyle/>
        <a:p>
          <a:endParaRPr lang="de-DE"/>
        </a:p>
      </dgm:t>
    </dgm:pt>
    <dgm:pt modelId="{15F538F6-BF2E-4E8E-8FF4-1FCFB3CB7856}" type="sibTrans" cxnId="{92CDDFF3-158B-44D2-8FDF-F586E3B961D5}">
      <dgm:prSet/>
      <dgm:spPr/>
      <dgm:t>
        <a:bodyPr/>
        <a:lstStyle/>
        <a:p>
          <a:endParaRPr lang="de-DE"/>
        </a:p>
      </dgm:t>
    </dgm:pt>
    <dgm:pt modelId="{04B01820-DC78-4260-A8D1-157258087F4B}">
      <dgm:prSet phldrT="[Text]"/>
      <dgm:spPr/>
      <dgm:t>
        <a:bodyPr/>
        <a:lstStyle/>
        <a:p>
          <a:r>
            <a:rPr lang="de-DE" dirty="0"/>
            <a:t>796</a:t>
          </a:r>
        </a:p>
      </dgm:t>
    </dgm:pt>
    <dgm:pt modelId="{4A5D0F1D-04A1-4EAA-8EE7-7BCD5B3EE4AF}" type="parTrans" cxnId="{69583C90-AA2C-4432-9C42-DFC1C1BD27A2}">
      <dgm:prSet/>
      <dgm:spPr/>
      <dgm:t>
        <a:bodyPr/>
        <a:lstStyle/>
        <a:p>
          <a:endParaRPr lang="de-DE"/>
        </a:p>
      </dgm:t>
    </dgm:pt>
    <dgm:pt modelId="{60DEBA1D-D505-4EFB-9DBD-5932A96D6CF7}" type="sibTrans" cxnId="{69583C90-AA2C-4432-9C42-DFC1C1BD27A2}">
      <dgm:prSet/>
      <dgm:spPr/>
      <dgm:t>
        <a:bodyPr/>
        <a:lstStyle/>
        <a:p>
          <a:endParaRPr lang="de-DE"/>
        </a:p>
      </dgm:t>
    </dgm:pt>
    <dgm:pt modelId="{9A188203-4175-46BA-9E89-B412D4DF30B3}">
      <dgm:prSet phldrT="[Text]"/>
      <dgm:spPr/>
      <dgm:t>
        <a:bodyPr/>
        <a:lstStyle/>
        <a:p>
          <a:r>
            <a:rPr lang="de-DE" dirty="0"/>
            <a:t>838</a:t>
          </a:r>
        </a:p>
      </dgm:t>
    </dgm:pt>
    <dgm:pt modelId="{D806515A-2409-4314-9804-C3B36D34A8D4}" type="parTrans" cxnId="{48B430E7-75B7-456D-9F3A-87A9E299AA4D}">
      <dgm:prSet/>
      <dgm:spPr/>
      <dgm:t>
        <a:bodyPr/>
        <a:lstStyle/>
        <a:p>
          <a:endParaRPr lang="de-DE"/>
        </a:p>
      </dgm:t>
    </dgm:pt>
    <dgm:pt modelId="{0A186AA8-73AA-4114-A495-73B77673C50B}" type="sibTrans" cxnId="{48B430E7-75B7-456D-9F3A-87A9E299AA4D}">
      <dgm:prSet/>
      <dgm:spPr/>
      <dgm:t>
        <a:bodyPr/>
        <a:lstStyle/>
        <a:p>
          <a:endParaRPr lang="de-DE"/>
        </a:p>
      </dgm:t>
    </dgm:pt>
    <dgm:pt modelId="{7A779E32-3460-4C22-A6E8-5C7767B85D6A}">
      <dgm:prSet phldrT="[Text]"/>
      <dgm:spPr/>
      <dgm:t>
        <a:bodyPr/>
        <a:lstStyle/>
        <a:p>
          <a:r>
            <a:rPr lang="de-DE" dirty="0"/>
            <a:t>999</a:t>
          </a:r>
        </a:p>
      </dgm:t>
    </dgm:pt>
    <dgm:pt modelId="{9577E0F0-5425-40FC-B440-D6FB8DFA9FEE}" type="parTrans" cxnId="{8B9011C2-C939-4585-9A93-4531E0B4BD15}">
      <dgm:prSet/>
      <dgm:spPr/>
      <dgm:t>
        <a:bodyPr/>
        <a:lstStyle/>
        <a:p>
          <a:endParaRPr lang="de-DE"/>
        </a:p>
      </dgm:t>
    </dgm:pt>
    <dgm:pt modelId="{4F65942B-1A6A-4673-AFC4-BADC217409C9}" type="sibTrans" cxnId="{8B9011C2-C939-4585-9A93-4531E0B4BD15}">
      <dgm:prSet/>
      <dgm:spPr/>
      <dgm:t>
        <a:bodyPr/>
        <a:lstStyle/>
        <a:p>
          <a:endParaRPr lang="de-DE"/>
        </a:p>
      </dgm:t>
    </dgm:pt>
    <dgm:pt modelId="{D7D88976-C382-440C-A22C-FFEDFDA69B79}">
      <dgm:prSet phldrT="[Text]"/>
      <dgm:spPr/>
      <dgm:t>
        <a:bodyPr/>
        <a:lstStyle/>
        <a:p>
          <a:r>
            <a:rPr lang="de-DE" dirty="0"/>
            <a:t>81</a:t>
          </a:r>
        </a:p>
      </dgm:t>
    </dgm:pt>
    <dgm:pt modelId="{2E420454-A58E-4128-9637-F5C86A0ABAD1}" type="parTrans" cxnId="{54212C41-C4F5-4DF5-9853-BB7BE6AD234E}">
      <dgm:prSet/>
      <dgm:spPr/>
      <dgm:t>
        <a:bodyPr/>
        <a:lstStyle/>
        <a:p>
          <a:endParaRPr lang="de-DE"/>
        </a:p>
      </dgm:t>
    </dgm:pt>
    <dgm:pt modelId="{662A961F-6732-4E68-B9D2-B0FF2FE7C0A7}" type="sibTrans" cxnId="{54212C41-C4F5-4DF5-9853-BB7BE6AD234E}">
      <dgm:prSet/>
      <dgm:spPr/>
      <dgm:t>
        <a:bodyPr/>
        <a:lstStyle/>
        <a:p>
          <a:endParaRPr lang="de-DE"/>
        </a:p>
      </dgm:t>
    </dgm:pt>
    <dgm:pt modelId="{367C9DB1-97E8-49FC-9885-BD58C732E9D1}" type="pres">
      <dgm:prSet presAssocID="{453649F8-70FF-437A-A31B-1133B751C7F6}" presName="Name0" presStyleCnt="0">
        <dgm:presLayoutVars>
          <dgm:dir/>
          <dgm:animLvl val="lvl"/>
          <dgm:resizeHandles val="exact"/>
        </dgm:presLayoutVars>
      </dgm:prSet>
      <dgm:spPr/>
    </dgm:pt>
    <dgm:pt modelId="{581FD39C-A52A-4417-A341-4C0DA00CEA5D}" type="pres">
      <dgm:prSet presAssocID="{A50FB906-C2F1-425C-B6A5-339459B22B2C}" presName="parTxOnly" presStyleLbl="node1" presStyleIdx="0" presStyleCnt="10">
        <dgm:presLayoutVars>
          <dgm:chMax val="0"/>
          <dgm:chPref val="0"/>
          <dgm:bulletEnabled val="1"/>
        </dgm:presLayoutVars>
      </dgm:prSet>
      <dgm:spPr/>
    </dgm:pt>
    <dgm:pt modelId="{D111091D-42E5-47AC-90E6-FFA1D9D525AA}" type="pres">
      <dgm:prSet presAssocID="{5F9088BB-FCC1-4BBF-BACB-4086105DF54F}" presName="parTxOnlySpace" presStyleCnt="0"/>
      <dgm:spPr/>
    </dgm:pt>
    <dgm:pt modelId="{9FD067EF-5DF7-4D3C-B561-149D08D194CE}" type="pres">
      <dgm:prSet presAssocID="{D7D88976-C382-440C-A22C-FFEDFDA69B79}" presName="parTxOnly" presStyleLbl="node1" presStyleIdx="1" presStyleCnt="10">
        <dgm:presLayoutVars>
          <dgm:chMax val="0"/>
          <dgm:chPref val="0"/>
          <dgm:bulletEnabled val="1"/>
        </dgm:presLayoutVars>
      </dgm:prSet>
      <dgm:spPr/>
    </dgm:pt>
    <dgm:pt modelId="{F26BFDFD-A799-40B2-BFDC-DD2E274F1F5F}" type="pres">
      <dgm:prSet presAssocID="{662A961F-6732-4E68-B9D2-B0FF2FE7C0A7}" presName="parTxOnlySpace" presStyleCnt="0"/>
      <dgm:spPr/>
    </dgm:pt>
    <dgm:pt modelId="{81B3C1A0-A617-42C6-8D04-3B261565C989}" type="pres">
      <dgm:prSet presAssocID="{3572C7DB-A0C4-4B36-87A3-AEB41D05B0DA}" presName="parTxOnly" presStyleLbl="node1" presStyleIdx="2" presStyleCnt="10">
        <dgm:presLayoutVars>
          <dgm:chMax val="0"/>
          <dgm:chPref val="0"/>
          <dgm:bulletEnabled val="1"/>
        </dgm:presLayoutVars>
      </dgm:prSet>
      <dgm:spPr/>
    </dgm:pt>
    <dgm:pt modelId="{8D46F4F1-A92E-4F0D-B9E9-DB7ACA80251F}" type="pres">
      <dgm:prSet presAssocID="{1324A3D1-251A-426B-9A87-EDA8B3901AC6}" presName="parTxOnlySpace" presStyleCnt="0"/>
      <dgm:spPr/>
    </dgm:pt>
    <dgm:pt modelId="{2FC19094-388A-44DF-9B6F-764C8355B117}" type="pres">
      <dgm:prSet presAssocID="{7E0AF553-9329-4B89-B594-52D4797BFD67}" presName="parTxOnly" presStyleLbl="node1" presStyleIdx="3" presStyleCnt="10">
        <dgm:presLayoutVars>
          <dgm:chMax val="0"/>
          <dgm:chPref val="0"/>
          <dgm:bulletEnabled val="1"/>
        </dgm:presLayoutVars>
      </dgm:prSet>
      <dgm:spPr/>
    </dgm:pt>
    <dgm:pt modelId="{3B349113-EB5C-4747-8040-E4987570EFF2}" type="pres">
      <dgm:prSet presAssocID="{9233605D-A00E-43C3-B845-95A87E2E3684}" presName="parTxOnlySpace" presStyleCnt="0"/>
      <dgm:spPr/>
    </dgm:pt>
    <dgm:pt modelId="{FAD4698B-6E2B-4BA4-93BC-7D10E5003274}" type="pres">
      <dgm:prSet presAssocID="{8982BA57-383F-49E5-9EC8-2F903CC5DAF7}" presName="parTxOnly" presStyleLbl="node1" presStyleIdx="4" presStyleCnt="10">
        <dgm:presLayoutVars>
          <dgm:chMax val="0"/>
          <dgm:chPref val="0"/>
          <dgm:bulletEnabled val="1"/>
        </dgm:presLayoutVars>
      </dgm:prSet>
      <dgm:spPr/>
    </dgm:pt>
    <dgm:pt modelId="{6F4244FA-582D-4C34-8934-8D935443973A}" type="pres">
      <dgm:prSet presAssocID="{9F20FA71-F205-415A-8B23-A5D98FC5AF8A}" presName="parTxOnlySpace" presStyleCnt="0"/>
      <dgm:spPr/>
    </dgm:pt>
    <dgm:pt modelId="{9284FC6C-28A9-45D5-A262-0FB0D9F2F2FA}" type="pres">
      <dgm:prSet presAssocID="{B15AF416-F8C8-4DD8-AB69-AB7DBE8F930B}" presName="parTxOnly" presStyleLbl="node1" presStyleIdx="5" presStyleCnt="10">
        <dgm:presLayoutVars>
          <dgm:chMax val="0"/>
          <dgm:chPref val="0"/>
          <dgm:bulletEnabled val="1"/>
        </dgm:presLayoutVars>
      </dgm:prSet>
      <dgm:spPr/>
    </dgm:pt>
    <dgm:pt modelId="{272190ED-58F4-44E6-8D35-836A3F9280E0}" type="pres">
      <dgm:prSet presAssocID="{2FCFA575-EEC0-4957-AC2A-C255845A0947}" presName="parTxOnlySpace" presStyleCnt="0"/>
      <dgm:spPr/>
    </dgm:pt>
    <dgm:pt modelId="{EA3B7CD2-2FC8-4FD3-88B1-5F4C4AE90DA3}" type="pres">
      <dgm:prSet presAssocID="{E45BB33E-AD63-49A2-8076-52AA89BA1A8F}" presName="parTxOnly" presStyleLbl="node1" presStyleIdx="6" presStyleCnt="10">
        <dgm:presLayoutVars>
          <dgm:chMax val="0"/>
          <dgm:chPref val="0"/>
          <dgm:bulletEnabled val="1"/>
        </dgm:presLayoutVars>
      </dgm:prSet>
      <dgm:spPr/>
    </dgm:pt>
    <dgm:pt modelId="{179F5478-49E5-4B16-B861-7DB1DC0EE3C1}" type="pres">
      <dgm:prSet presAssocID="{15F538F6-BF2E-4E8E-8FF4-1FCFB3CB7856}" presName="parTxOnlySpace" presStyleCnt="0"/>
      <dgm:spPr/>
    </dgm:pt>
    <dgm:pt modelId="{EFD2B1B0-44B6-48C7-8C7E-EF1B8502F5D6}" type="pres">
      <dgm:prSet presAssocID="{04B01820-DC78-4260-A8D1-157258087F4B}" presName="parTxOnly" presStyleLbl="node1" presStyleIdx="7" presStyleCnt="10">
        <dgm:presLayoutVars>
          <dgm:chMax val="0"/>
          <dgm:chPref val="0"/>
          <dgm:bulletEnabled val="1"/>
        </dgm:presLayoutVars>
      </dgm:prSet>
      <dgm:spPr/>
    </dgm:pt>
    <dgm:pt modelId="{CE90EDD1-F762-4C28-A864-4BB9FFA3E295}" type="pres">
      <dgm:prSet presAssocID="{60DEBA1D-D505-4EFB-9DBD-5932A96D6CF7}" presName="parTxOnlySpace" presStyleCnt="0"/>
      <dgm:spPr/>
    </dgm:pt>
    <dgm:pt modelId="{E6D73288-9D8A-403D-A7E8-94BE5ABD4BD8}" type="pres">
      <dgm:prSet presAssocID="{9A188203-4175-46BA-9E89-B412D4DF30B3}" presName="parTxOnly" presStyleLbl="node1" presStyleIdx="8" presStyleCnt="10">
        <dgm:presLayoutVars>
          <dgm:chMax val="0"/>
          <dgm:chPref val="0"/>
          <dgm:bulletEnabled val="1"/>
        </dgm:presLayoutVars>
      </dgm:prSet>
      <dgm:spPr/>
    </dgm:pt>
    <dgm:pt modelId="{FFBE6959-65D3-4C41-964A-B20F5D72B84B}" type="pres">
      <dgm:prSet presAssocID="{0A186AA8-73AA-4114-A495-73B77673C50B}" presName="parTxOnlySpace" presStyleCnt="0"/>
      <dgm:spPr/>
    </dgm:pt>
    <dgm:pt modelId="{6C73B33F-087E-47A7-9B15-F7347DA1E199}" type="pres">
      <dgm:prSet presAssocID="{7A779E32-3460-4C22-A6E8-5C7767B85D6A}" presName="parTxOnly" presStyleLbl="node1" presStyleIdx="9" presStyleCnt="10">
        <dgm:presLayoutVars>
          <dgm:chMax val="0"/>
          <dgm:chPref val="0"/>
          <dgm:bulletEnabled val="1"/>
        </dgm:presLayoutVars>
      </dgm:prSet>
      <dgm:spPr/>
    </dgm:pt>
  </dgm:ptLst>
  <dgm:cxnLst>
    <dgm:cxn modelId="{FE932B26-B5AB-490D-829B-3150E79BFAF5}" type="presOf" srcId="{A50FB906-C2F1-425C-B6A5-339459B22B2C}" destId="{581FD39C-A52A-4417-A341-4C0DA00CEA5D}" srcOrd="0" destOrd="0" presId="urn:microsoft.com/office/officeart/2005/8/layout/chevron1"/>
    <dgm:cxn modelId="{54212C41-C4F5-4DF5-9853-BB7BE6AD234E}" srcId="{453649F8-70FF-437A-A31B-1133B751C7F6}" destId="{D7D88976-C382-440C-A22C-FFEDFDA69B79}" srcOrd="1" destOrd="0" parTransId="{2E420454-A58E-4128-9637-F5C86A0ABAD1}" sibTransId="{662A961F-6732-4E68-B9D2-B0FF2FE7C0A7}"/>
    <dgm:cxn modelId="{CAE6836F-3B66-4D62-9199-B9912B29E5A1}" type="presOf" srcId="{9A188203-4175-46BA-9E89-B412D4DF30B3}" destId="{E6D73288-9D8A-403D-A7E8-94BE5ABD4BD8}" srcOrd="0" destOrd="0" presId="urn:microsoft.com/office/officeart/2005/8/layout/chevron1"/>
    <dgm:cxn modelId="{6E2F5152-2DA1-49DF-B562-518966366CE7}" srcId="{453649F8-70FF-437A-A31B-1133B751C7F6}" destId="{8982BA57-383F-49E5-9EC8-2F903CC5DAF7}" srcOrd="4" destOrd="0" parTransId="{CEFCD2A4-22F1-46B0-8CCE-17DBF031EACF}" sibTransId="{9F20FA71-F205-415A-8B23-A5D98FC5AF8A}"/>
    <dgm:cxn modelId="{19A3F353-28A8-4D77-A8EF-4094F856C29B}" type="presOf" srcId="{7E0AF553-9329-4B89-B594-52D4797BFD67}" destId="{2FC19094-388A-44DF-9B6F-764C8355B117}" srcOrd="0" destOrd="0" presId="urn:microsoft.com/office/officeart/2005/8/layout/chevron1"/>
    <dgm:cxn modelId="{272DE774-CD0E-470B-A44B-D36AB9002342}" srcId="{453649F8-70FF-437A-A31B-1133B751C7F6}" destId="{3572C7DB-A0C4-4B36-87A3-AEB41D05B0DA}" srcOrd="2" destOrd="0" parTransId="{9CCCCB1B-4539-467B-9162-37F27A99FF7E}" sibTransId="{1324A3D1-251A-426B-9A87-EDA8B3901AC6}"/>
    <dgm:cxn modelId="{235E028B-EC5E-4E9C-9671-CEA0B754204F}" type="presOf" srcId="{7A779E32-3460-4C22-A6E8-5C7767B85D6A}" destId="{6C73B33F-087E-47A7-9B15-F7347DA1E199}" srcOrd="0" destOrd="0" presId="urn:microsoft.com/office/officeart/2005/8/layout/chevron1"/>
    <dgm:cxn modelId="{F98A598C-A17A-4925-902B-BDDB1D027348}" srcId="{453649F8-70FF-437A-A31B-1133B751C7F6}" destId="{7E0AF553-9329-4B89-B594-52D4797BFD67}" srcOrd="3" destOrd="0" parTransId="{DC264B88-662E-497A-857C-9D9427958F9C}" sibTransId="{9233605D-A00E-43C3-B845-95A87E2E3684}"/>
    <dgm:cxn modelId="{69583C90-AA2C-4432-9C42-DFC1C1BD27A2}" srcId="{453649F8-70FF-437A-A31B-1133B751C7F6}" destId="{04B01820-DC78-4260-A8D1-157258087F4B}" srcOrd="7" destOrd="0" parTransId="{4A5D0F1D-04A1-4EAA-8EE7-7BCD5B3EE4AF}" sibTransId="{60DEBA1D-D505-4EFB-9DBD-5932A96D6CF7}"/>
    <dgm:cxn modelId="{89888591-0312-4B81-A9E9-EFF88666838B}" srcId="{453649F8-70FF-437A-A31B-1133B751C7F6}" destId="{A50FB906-C2F1-425C-B6A5-339459B22B2C}" srcOrd="0" destOrd="0" parTransId="{57E4C20C-2F96-4262-8D92-B21F35B37F99}" sibTransId="{5F9088BB-FCC1-4BBF-BACB-4086105DF54F}"/>
    <dgm:cxn modelId="{5932DE91-10E4-4725-9119-460CC4EEF5EB}" type="presOf" srcId="{8982BA57-383F-49E5-9EC8-2F903CC5DAF7}" destId="{FAD4698B-6E2B-4BA4-93BC-7D10E5003274}" srcOrd="0" destOrd="0" presId="urn:microsoft.com/office/officeart/2005/8/layout/chevron1"/>
    <dgm:cxn modelId="{2E26B9A8-9136-4657-8D61-ACA78EE802EB}" type="presOf" srcId="{453649F8-70FF-437A-A31B-1133B751C7F6}" destId="{367C9DB1-97E8-49FC-9885-BD58C732E9D1}" srcOrd="0" destOrd="0" presId="urn:microsoft.com/office/officeart/2005/8/layout/chevron1"/>
    <dgm:cxn modelId="{616B2DBC-FCD7-435E-B537-99B70D3E84ED}" type="presOf" srcId="{04B01820-DC78-4260-A8D1-157258087F4B}" destId="{EFD2B1B0-44B6-48C7-8C7E-EF1B8502F5D6}" srcOrd="0" destOrd="0" presId="urn:microsoft.com/office/officeart/2005/8/layout/chevron1"/>
    <dgm:cxn modelId="{8B9011C2-C939-4585-9A93-4531E0B4BD15}" srcId="{453649F8-70FF-437A-A31B-1133B751C7F6}" destId="{7A779E32-3460-4C22-A6E8-5C7767B85D6A}" srcOrd="9" destOrd="0" parTransId="{9577E0F0-5425-40FC-B440-D6FB8DFA9FEE}" sibTransId="{4F65942B-1A6A-4673-AFC4-BADC217409C9}"/>
    <dgm:cxn modelId="{5A7255D2-B583-46A7-ABEF-CF271E5EBBFC}" type="presOf" srcId="{D7D88976-C382-440C-A22C-FFEDFDA69B79}" destId="{9FD067EF-5DF7-4D3C-B561-149D08D194CE}" srcOrd="0" destOrd="0" presId="urn:microsoft.com/office/officeart/2005/8/layout/chevron1"/>
    <dgm:cxn modelId="{A9AC23D3-DB25-4C78-B769-06642D402CAF}" type="presOf" srcId="{B15AF416-F8C8-4DD8-AB69-AB7DBE8F930B}" destId="{9284FC6C-28A9-45D5-A262-0FB0D9F2F2FA}" srcOrd="0" destOrd="0" presId="urn:microsoft.com/office/officeart/2005/8/layout/chevron1"/>
    <dgm:cxn modelId="{7992C1DA-12A8-44EC-98DE-510CECFB2941}" type="presOf" srcId="{3572C7DB-A0C4-4B36-87A3-AEB41D05B0DA}" destId="{81B3C1A0-A617-42C6-8D04-3B261565C989}" srcOrd="0" destOrd="0" presId="urn:microsoft.com/office/officeart/2005/8/layout/chevron1"/>
    <dgm:cxn modelId="{6A356ADB-F7DC-4626-B04F-D697238A5F14}" type="presOf" srcId="{E45BB33E-AD63-49A2-8076-52AA89BA1A8F}" destId="{EA3B7CD2-2FC8-4FD3-88B1-5F4C4AE90DA3}" srcOrd="0" destOrd="0" presId="urn:microsoft.com/office/officeart/2005/8/layout/chevron1"/>
    <dgm:cxn modelId="{48B430E7-75B7-456D-9F3A-87A9E299AA4D}" srcId="{453649F8-70FF-437A-A31B-1133B751C7F6}" destId="{9A188203-4175-46BA-9E89-B412D4DF30B3}" srcOrd="8" destOrd="0" parTransId="{D806515A-2409-4314-9804-C3B36D34A8D4}" sibTransId="{0A186AA8-73AA-4114-A495-73B77673C50B}"/>
    <dgm:cxn modelId="{3FD0ECEF-0F11-4D26-A0AD-8F3205840CE5}" srcId="{453649F8-70FF-437A-A31B-1133B751C7F6}" destId="{B15AF416-F8C8-4DD8-AB69-AB7DBE8F930B}" srcOrd="5" destOrd="0" parTransId="{3C6C767C-CB91-4CB7-AB28-98533E7BDEEE}" sibTransId="{2FCFA575-EEC0-4957-AC2A-C255845A0947}"/>
    <dgm:cxn modelId="{92CDDFF3-158B-44D2-8FDF-F586E3B961D5}" srcId="{453649F8-70FF-437A-A31B-1133B751C7F6}" destId="{E45BB33E-AD63-49A2-8076-52AA89BA1A8F}" srcOrd="6" destOrd="0" parTransId="{CF47BA49-08BE-4479-8221-999DB8317DC1}" sibTransId="{15F538F6-BF2E-4E8E-8FF4-1FCFB3CB7856}"/>
    <dgm:cxn modelId="{CF611791-F955-4D26-A651-AA36BF7AE29F}" type="presParOf" srcId="{367C9DB1-97E8-49FC-9885-BD58C732E9D1}" destId="{581FD39C-A52A-4417-A341-4C0DA00CEA5D}" srcOrd="0" destOrd="0" presId="urn:microsoft.com/office/officeart/2005/8/layout/chevron1"/>
    <dgm:cxn modelId="{27B3B72D-0A0C-4583-9A2F-097BCB49B77A}" type="presParOf" srcId="{367C9DB1-97E8-49FC-9885-BD58C732E9D1}" destId="{D111091D-42E5-47AC-90E6-FFA1D9D525AA}" srcOrd="1" destOrd="0" presId="urn:microsoft.com/office/officeart/2005/8/layout/chevron1"/>
    <dgm:cxn modelId="{3BA42C0A-59EB-4C61-9BA8-D3D4EF052250}" type="presParOf" srcId="{367C9DB1-97E8-49FC-9885-BD58C732E9D1}" destId="{9FD067EF-5DF7-4D3C-B561-149D08D194CE}" srcOrd="2" destOrd="0" presId="urn:microsoft.com/office/officeart/2005/8/layout/chevron1"/>
    <dgm:cxn modelId="{5750CFF7-20FD-408F-ACE0-BF841F5B1F0E}" type="presParOf" srcId="{367C9DB1-97E8-49FC-9885-BD58C732E9D1}" destId="{F26BFDFD-A799-40B2-BFDC-DD2E274F1F5F}" srcOrd="3" destOrd="0" presId="urn:microsoft.com/office/officeart/2005/8/layout/chevron1"/>
    <dgm:cxn modelId="{9B9BF472-BDE6-4671-85F4-96D28A6A8BCD}" type="presParOf" srcId="{367C9DB1-97E8-49FC-9885-BD58C732E9D1}" destId="{81B3C1A0-A617-42C6-8D04-3B261565C989}" srcOrd="4" destOrd="0" presId="urn:microsoft.com/office/officeart/2005/8/layout/chevron1"/>
    <dgm:cxn modelId="{8BC216A7-ECC4-4088-978F-247854FA8915}" type="presParOf" srcId="{367C9DB1-97E8-49FC-9885-BD58C732E9D1}" destId="{8D46F4F1-A92E-4F0D-B9E9-DB7ACA80251F}" srcOrd="5" destOrd="0" presId="urn:microsoft.com/office/officeart/2005/8/layout/chevron1"/>
    <dgm:cxn modelId="{EB843302-E636-4A41-BF2A-BCEAAF4AA133}" type="presParOf" srcId="{367C9DB1-97E8-49FC-9885-BD58C732E9D1}" destId="{2FC19094-388A-44DF-9B6F-764C8355B117}" srcOrd="6" destOrd="0" presId="urn:microsoft.com/office/officeart/2005/8/layout/chevron1"/>
    <dgm:cxn modelId="{DC537C97-971F-45EE-806E-D380D44DF6D0}" type="presParOf" srcId="{367C9DB1-97E8-49FC-9885-BD58C732E9D1}" destId="{3B349113-EB5C-4747-8040-E4987570EFF2}" srcOrd="7" destOrd="0" presId="urn:microsoft.com/office/officeart/2005/8/layout/chevron1"/>
    <dgm:cxn modelId="{E709552B-FBED-402A-8050-86554F9C9AAC}" type="presParOf" srcId="{367C9DB1-97E8-49FC-9885-BD58C732E9D1}" destId="{FAD4698B-6E2B-4BA4-93BC-7D10E5003274}" srcOrd="8" destOrd="0" presId="urn:microsoft.com/office/officeart/2005/8/layout/chevron1"/>
    <dgm:cxn modelId="{7E02270E-A64F-403E-8921-DD0D1CFAEC94}" type="presParOf" srcId="{367C9DB1-97E8-49FC-9885-BD58C732E9D1}" destId="{6F4244FA-582D-4C34-8934-8D935443973A}" srcOrd="9" destOrd="0" presId="urn:microsoft.com/office/officeart/2005/8/layout/chevron1"/>
    <dgm:cxn modelId="{24DA9098-7995-40FD-A7C8-5D8DA93D7745}" type="presParOf" srcId="{367C9DB1-97E8-49FC-9885-BD58C732E9D1}" destId="{9284FC6C-28A9-45D5-A262-0FB0D9F2F2FA}" srcOrd="10" destOrd="0" presId="urn:microsoft.com/office/officeart/2005/8/layout/chevron1"/>
    <dgm:cxn modelId="{84203047-19B6-44A6-80F1-E6752B4ED6D0}" type="presParOf" srcId="{367C9DB1-97E8-49FC-9885-BD58C732E9D1}" destId="{272190ED-58F4-44E6-8D35-836A3F9280E0}" srcOrd="11" destOrd="0" presId="urn:microsoft.com/office/officeart/2005/8/layout/chevron1"/>
    <dgm:cxn modelId="{0E70D4DE-CAE3-4358-830E-54D09BA1F991}" type="presParOf" srcId="{367C9DB1-97E8-49FC-9885-BD58C732E9D1}" destId="{EA3B7CD2-2FC8-4FD3-88B1-5F4C4AE90DA3}" srcOrd="12" destOrd="0" presId="urn:microsoft.com/office/officeart/2005/8/layout/chevron1"/>
    <dgm:cxn modelId="{40718274-A3F0-4F75-A0D6-F7DBF0DED2C3}" type="presParOf" srcId="{367C9DB1-97E8-49FC-9885-BD58C732E9D1}" destId="{179F5478-49E5-4B16-B861-7DB1DC0EE3C1}" srcOrd="13" destOrd="0" presId="urn:microsoft.com/office/officeart/2005/8/layout/chevron1"/>
    <dgm:cxn modelId="{0BA8977E-DAC9-4323-A522-0758AFA51E5A}" type="presParOf" srcId="{367C9DB1-97E8-49FC-9885-BD58C732E9D1}" destId="{EFD2B1B0-44B6-48C7-8C7E-EF1B8502F5D6}" srcOrd="14" destOrd="0" presId="urn:microsoft.com/office/officeart/2005/8/layout/chevron1"/>
    <dgm:cxn modelId="{FA77B1DA-66F0-4CB8-A917-5B6BA9F54522}" type="presParOf" srcId="{367C9DB1-97E8-49FC-9885-BD58C732E9D1}" destId="{CE90EDD1-F762-4C28-A864-4BB9FFA3E295}" srcOrd="15" destOrd="0" presId="urn:microsoft.com/office/officeart/2005/8/layout/chevron1"/>
    <dgm:cxn modelId="{D8CE1B60-BD89-4B02-8492-5D00AABD69F0}" type="presParOf" srcId="{367C9DB1-97E8-49FC-9885-BD58C732E9D1}" destId="{E6D73288-9D8A-403D-A7E8-94BE5ABD4BD8}" srcOrd="16" destOrd="0" presId="urn:microsoft.com/office/officeart/2005/8/layout/chevron1"/>
    <dgm:cxn modelId="{0DA0F380-5BED-4873-8E68-2238B03DAC75}" type="presParOf" srcId="{367C9DB1-97E8-49FC-9885-BD58C732E9D1}" destId="{FFBE6959-65D3-4C41-964A-B20F5D72B84B}" srcOrd="17" destOrd="0" presId="urn:microsoft.com/office/officeart/2005/8/layout/chevron1"/>
    <dgm:cxn modelId="{A8C8DD9C-1A94-425C-BAE7-10AE71DAAC98}" type="presParOf" srcId="{367C9DB1-97E8-49FC-9885-BD58C732E9D1}" destId="{6C73B33F-087E-47A7-9B15-F7347DA1E199}" srcOrd="1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9973AA-545C-455C-B680-51E6245FABD2}">
      <dsp:nvSpPr>
        <dsp:cNvPr id="0" name=""/>
        <dsp:cNvSpPr/>
      </dsp:nvSpPr>
      <dsp:spPr>
        <a:xfrm>
          <a:off x="1283" y="213694"/>
          <a:ext cx="1155278" cy="462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796</a:t>
          </a:r>
        </a:p>
      </dsp:txBody>
      <dsp:txXfrm>
        <a:off x="232339" y="213694"/>
        <a:ext cx="693167" cy="462111"/>
      </dsp:txXfrm>
    </dsp:sp>
    <dsp:sp modelId="{CDEA7913-5226-4E29-B860-C92C085F8896}">
      <dsp:nvSpPr>
        <dsp:cNvPr id="0" name=""/>
        <dsp:cNvSpPr/>
      </dsp:nvSpPr>
      <dsp:spPr>
        <a:xfrm>
          <a:off x="1041034" y="213694"/>
          <a:ext cx="1155278" cy="462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504</a:t>
          </a:r>
        </a:p>
      </dsp:txBody>
      <dsp:txXfrm>
        <a:off x="1272090" y="213694"/>
        <a:ext cx="693167" cy="462111"/>
      </dsp:txXfrm>
    </dsp:sp>
    <dsp:sp modelId="{4A66A80A-9DF3-4A6A-B345-1AB97A0D1411}">
      <dsp:nvSpPr>
        <dsp:cNvPr id="0" name=""/>
        <dsp:cNvSpPr/>
      </dsp:nvSpPr>
      <dsp:spPr>
        <a:xfrm>
          <a:off x="2080784" y="213694"/>
          <a:ext cx="1155278" cy="462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999</a:t>
          </a:r>
        </a:p>
      </dsp:txBody>
      <dsp:txXfrm>
        <a:off x="2311840" y="213694"/>
        <a:ext cx="693167" cy="462111"/>
      </dsp:txXfrm>
    </dsp:sp>
    <dsp:sp modelId="{6AA8AEF7-ECD0-4907-B2BF-646BF02D63D3}">
      <dsp:nvSpPr>
        <dsp:cNvPr id="0" name=""/>
        <dsp:cNvSpPr/>
      </dsp:nvSpPr>
      <dsp:spPr>
        <a:xfrm>
          <a:off x="3120535" y="213694"/>
          <a:ext cx="1155278" cy="462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200</a:t>
          </a:r>
        </a:p>
      </dsp:txBody>
      <dsp:txXfrm>
        <a:off x="3351591" y="213694"/>
        <a:ext cx="693167" cy="462111"/>
      </dsp:txXfrm>
    </dsp:sp>
    <dsp:sp modelId="{9F680E60-0963-459D-A855-27A63DD4E6A3}">
      <dsp:nvSpPr>
        <dsp:cNvPr id="0" name=""/>
        <dsp:cNvSpPr/>
      </dsp:nvSpPr>
      <dsp:spPr>
        <a:xfrm>
          <a:off x="4160285" y="213694"/>
          <a:ext cx="1155278" cy="462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409</a:t>
          </a:r>
        </a:p>
      </dsp:txBody>
      <dsp:txXfrm>
        <a:off x="4391341" y="213694"/>
        <a:ext cx="693167" cy="462111"/>
      </dsp:txXfrm>
    </dsp:sp>
    <dsp:sp modelId="{1B190546-2995-4006-A3CD-4B3890F31441}">
      <dsp:nvSpPr>
        <dsp:cNvPr id="0" name=""/>
        <dsp:cNvSpPr/>
      </dsp:nvSpPr>
      <dsp:spPr>
        <a:xfrm>
          <a:off x="5200036" y="213694"/>
          <a:ext cx="1155278" cy="462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53</a:t>
          </a:r>
        </a:p>
      </dsp:txBody>
      <dsp:txXfrm>
        <a:off x="5431092" y="213694"/>
        <a:ext cx="693167" cy="462111"/>
      </dsp:txXfrm>
    </dsp:sp>
    <dsp:sp modelId="{245E2615-AF75-4EE4-BBF0-DFA040338BE9}">
      <dsp:nvSpPr>
        <dsp:cNvPr id="0" name=""/>
        <dsp:cNvSpPr/>
      </dsp:nvSpPr>
      <dsp:spPr>
        <a:xfrm>
          <a:off x="6239786" y="213694"/>
          <a:ext cx="1155278" cy="462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838</a:t>
          </a:r>
        </a:p>
      </dsp:txBody>
      <dsp:txXfrm>
        <a:off x="6470842" y="213694"/>
        <a:ext cx="693167" cy="462111"/>
      </dsp:txXfrm>
    </dsp:sp>
    <dsp:sp modelId="{EF355F3C-C565-4E5B-AF0B-29A4285BCEB6}">
      <dsp:nvSpPr>
        <dsp:cNvPr id="0" name=""/>
        <dsp:cNvSpPr/>
      </dsp:nvSpPr>
      <dsp:spPr>
        <a:xfrm>
          <a:off x="7279537" y="213694"/>
          <a:ext cx="1155278" cy="462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81</a:t>
          </a:r>
        </a:p>
      </dsp:txBody>
      <dsp:txXfrm>
        <a:off x="7510593" y="213694"/>
        <a:ext cx="693167" cy="462111"/>
      </dsp:txXfrm>
    </dsp:sp>
    <dsp:sp modelId="{5B9C2992-E40F-4849-8A6A-920EC9B20303}">
      <dsp:nvSpPr>
        <dsp:cNvPr id="0" name=""/>
        <dsp:cNvSpPr/>
      </dsp:nvSpPr>
      <dsp:spPr>
        <a:xfrm>
          <a:off x="8319287" y="213694"/>
          <a:ext cx="1155278" cy="462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712</a:t>
          </a:r>
        </a:p>
      </dsp:txBody>
      <dsp:txXfrm>
        <a:off x="8550343" y="213694"/>
        <a:ext cx="693167" cy="462111"/>
      </dsp:txXfrm>
    </dsp:sp>
    <dsp:sp modelId="{292CB457-3CF5-47C4-854E-7AF0C2C35F56}">
      <dsp:nvSpPr>
        <dsp:cNvPr id="0" name=""/>
        <dsp:cNvSpPr/>
      </dsp:nvSpPr>
      <dsp:spPr>
        <a:xfrm>
          <a:off x="9359038" y="213694"/>
          <a:ext cx="1155278" cy="462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174</a:t>
          </a:r>
        </a:p>
      </dsp:txBody>
      <dsp:txXfrm>
        <a:off x="9590094" y="213694"/>
        <a:ext cx="693167" cy="46211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F75523-21AF-4EFE-9A1E-9B1F5832A63F}">
      <dsp:nvSpPr>
        <dsp:cNvPr id="0" name=""/>
        <dsp:cNvSpPr/>
      </dsp:nvSpPr>
      <dsp:spPr>
        <a:xfrm>
          <a:off x="0" y="671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35492B-8A99-473F-81D4-9B46070825FC}">
      <dsp:nvSpPr>
        <dsp:cNvPr id="0" name=""/>
        <dsp:cNvSpPr/>
      </dsp:nvSpPr>
      <dsp:spPr>
        <a:xfrm>
          <a:off x="475646" y="354458"/>
          <a:ext cx="864811" cy="8648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D230F1-0A9E-47D1-B8D9-BB0AE85E8C7C}">
      <dsp:nvSpPr>
        <dsp:cNvPr id="0" name=""/>
        <dsp:cNvSpPr/>
      </dsp:nvSpPr>
      <dsp:spPr>
        <a:xfrm>
          <a:off x="1816103" y="67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Laufzeit: O(n * l) =&gt; O(Anzahl der Elemente * Anzahl der Durchläufe)</a:t>
          </a:r>
          <a:endParaRPr lang="en-US" sz="2200" kern="1200"/>
        </a:p>
      </dsp:txBody>
      <dsp:txXfrm>
        <a:off x="1816103" y="671"/>
        <a:ext cx="4447536" cy="1572384"/>
      </dsp:txXfrm>
    </dsp:sp>
    <dsp:sp modelId="{0E2C3D6C-9402-41F6-A684-221D7FA47DC9}">
      <dsp:nvSpPr>
        <dsp:cNvPr id="0" name=""/>
        <dsp:cNvSpPr/>
      </dsp:nvSpPr>
      <dsp:spPr>
        <a:xfrm>
          <a:off x="0" y="1966151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34A672-7918-4C5C-A674-78582E91A7EA}">
      <dsp:nvSpPr>
        <dsp:cNvPr id="0" name=""/>
        <dsp:cNvSpPr/>
      </dsp:nvSpPr>
      <dsp:spPr>
        <a:xfrm>
          <a:off x="475646" y="2319938"/>
          <a:ext cx="864811" cy="8648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ACDF2D-A940-47A1-9550-DE7EF64009B4}">
      <dsp:nvSpPr>
        <dsp:cNvPr id="0" name=""/>
        <dsp:cNvSpPr/>
      </dsp:nvSpPr>
      <dsp:spPr>
        <a:xfrm>
          <a:off x="1816103" y="196615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Zusätzlicher Speicherbedarf</a:t>
          </a:r>
          <a:br>
            <a:rPr lang="de-DE" sz="2200" kern="1200" dirty="0"/>
          </a:br>
          <a:r>
            <a:rPr lang="de-DE" sz="2200" kern="1200" dirty="0"/>
            <a:t>l * s Speicherbedarf</a:t>
          </a:r>
          <a:br>
            <a:rPr lang="de-DE" sz="2200" kern="1200" dirty="0"/>
          </a:br>
          <a:r>
            <a:rPr lang="de-DE" sz="2200" kern="1200" dirty="0"/>
            <a:t>(Länge der  Liste * Anzahl der Schritte)</a:t>
          </a:r>
          <a:endParaRPr lang="en-US" sz="2200" kern="1200" dirty="0"/>
        </a:p>
      </dsp:txBody>
      <dsp:txXfrm>
        <a:off x="1816103" y="1966151"/>
        <a:ext cx="4447536" cy="1572384"/>
      </dsp:txXfrm>
    </dsp:sp>
    <dsp:sp modelId="{9AB589A4-6F05-45D3-B76F-FD7332DD49D0}">
      <dsp:nvSpPr>
        <dsp:cNvPr id="0" name=""/>
        <dsp:cNvSpPr/>
      </dsp:nvSpPr>
      <dsp:spPr>
        <a:xfrm>
          <a:off x="0" y="3931632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355257-8386-44AD-A95F-BFF607471E9D}">
      <dsp:nvSpPr>
        <dsp:cNvPr id="0" name=""/>
        <dsp:cNvSpPr/>
      </dsp:nvSpPr>
      <dsp:spPr>
        <a:xfrm>
          <a:off x="475646" y="4285418"/>
          <a:ext cx="864811" cy="8648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1B398D-2DB4-4C36-98B5-45B53E8E8F37}">
      <dsp:nvSpPr>
        <dsp:cNvPr id="0" name=""/>
        <dsp:cNvSpPr/>
      </dsp:nvSpPr>
      <dsp:spPr>
        <a:xfrm>
          <a:off x="1816103" y="3931632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Stabil</a:t>
          </a:r>
          <a:endParaRPr lang="en-US" sz="2200" kern="1200"/>
        </a:p>
      </dsp:txBody>
      <dsp:txXfrm>
        <a:off x="1816103" y="3931632"/>
        <a:ext cx="4447536" cy="157238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9973AA-545C-455C-B680-51E6245FABD2}">
      <dsp:nvSpPr>
        <dsp:cNvPr id="0" name=""/>
        <dsp:cNvSpPr/>
      </dsp:nvSpPr>
      <dsp:spPr>
        <a:xfrm>
          <a:off x="5134" y="62738"/>
          <a:ext cx="1910060" cy="7640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023" tIns="60008" rIns="60008" bIns="60008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500" kern="1200" dirty="0"/>
            <a:t>5</a:t>
          </a:r>
        </a:p>
      </dsp:txBody>
      <dsp:txXfrm>
        <a:off x="387146" y="62738"/>
        <a:ext cx="1146036" cy="764024"/>
      </dsp:txXfrm>
    </dsp:sp>
    <dsp:sp modelId="{7B3E4564-5E13-4612-AB5C-3747B83FB8D4}">
      <dsp:nvSpPr>
        <dsp:cNvPr id="0" name=""/>
        <dsp:cNvSpPr/>
      </dsp:nvSpPr>
      <dsp:spPr>
        <a:xfrm>
          <a:off x="1724188" y="62738"/>
          <a:ext cx="1910060" cy="7640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023" tIns="60008" rIns="60008" bIns="60008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500" kern="1200" dirty="0"/>
            <a:t>2</a:t>
          </a:r>
        </a:p>
      </dsp:txBody>
      <dsp:txXfrm>
        <a:off x="2106200" y="62738"/>
        <a:ext cx="1146036" cy="764024"/>
      </dsp:txXfrm>
    </dsp:sp>
    <dsp:sp modelId="{437BE9EF-E85E-452E-9D43-682541B62D2E}">
      <dsp:nvSpPr>
        <dsp:cNvPr id="0" name=""/>
        <dsp:cNvSpPr/>
      </dsp:nvSpPr>
      <dsp:spPr>
        <a:xfrm>
          <a:off x="3443242" y="62738"/>
          <a:ext cx="1910060" cy="7640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023" tIns="60008" rIns="60008" bIns="60008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500" kern="1200" dirty="0"/>
            <a:t>8</a:t>
          </a:r>
        </a:p>
      </dsp:txBody>
      <dsp:txXfrm>
        <a:off x="3825254" y="62738"/>
        <a:ext cx="1146036" cy="764024"/>
      </dsp:txXfrm>
    </dsp:sp>
    <dsp:sp modelId="{0B88A982-C83C-447B-8FF6-FACAFD3E02EC}">
      <dsp:nvSpPr>
        <dsp:cNvPr id="0" name=""/>
        <dsp:cNvSpPr/>
      </dsp:nvSpPr>
      <dsp:spPr>
        <a:xfrm>
          <a:off x="5162296" y="62738"/>
          <a:ext cx="1910060" cy="7640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023" tIns="60008" rIns="60008" bIns="60008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500" kern="1200" dirty="0"/>
            <a:t>4</a:t>
          </a:r>
        </a:p>
      </dsp:txBody>
      <dsp:txXfrm>
        <a:off x="5544308" y="62738"/>
        <a:ext cx="1146036" cy="764024"/>
      </dsp:txXfrm>
    </dsp:sp>
    <dsp:sp modelId="{A2852A59-4081-458F-94FE-695AF81EF17B}">
      <dsp:nvSpPr>
        <dsp:cNvPr id="0" name=""/>
        <dsp:cNvSpPr/>
      </dsp:nvSpPr>
      <dsp:spPr>
        <a:xfrm>
          <a:off x="6881351" y="62738"/>
          <a:ext cx="1910060" cy="7640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023" tIns="60008" rIns="60008" bIns="60008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500" kern="1200" dirty="0"/>
            <a:t>9</a:t>
          </a:r>
        </a:p>
      </dsp:txBody>
      <dsp:txXfrm>
        <a:off x="7263363" y="62738"/>
        <a:ext cx="1146036" cy="764024"/>
      </dsp:txXfrm>
    </dsp:sp>
    <dsp:sp modelId="{7A0C688E-5242-4BAC-80C7-771632ACAFE0}">
      <dsp:nvSpPr>
        <dsp:cNvPr id="0" name=""/>
        <dsp:cNvSpPr/>
      </dsp:nvSpPr>
      <dsp:spPr>
        <a:xfrm>
          <a:off x="8600405" y="62738"/>
          <a:ext cx="1910060" cy="7640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023" tIns="60008" rIns="60008" bIns="60008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500" kern="1200" dirty="0"/>
            <a:t>1</a:t>
          </a:r>
        </a:p>
      </dsp:txBody>
      <dsp:txXfrm>
        <a:off x="8982417" y="62738"/>
        <a:ext cx="1146036" cy="76402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9973AA-545C-455C-B680-51E6245FABD2}">
      <dsp:nvSpPr>
        <dsp:cNvPr id="0" name=""/>
        <dsp:cNvSpPr/>
      </dsp:nvSpPr>
      <dsp:spPr>
        <a:xfrm>
          <a:off x="128" y="188278"/>
          <a:ext cx="1282358" cy="51294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1</a:t>
          </a:r>
        </a:p>
      </dsp:txBody>
      <dsp:txXfrm>
        <a:off x="256600" y="188278"/>
        <a:ext cx="769415" cy="512943"/>
      </dsp:txXfrm>
    </dsp:sp>
    <dsp:sp modelId="{B8446AC4-FA4D-49DA-8E8F-61FE26DD1D53}">
      <dsp:nvSpPr>
        <dsp:cNvPr id="0" name=""/>
        <dsp:cNvSpPr/>
      </dsp:nvSpPr>
      <dsp:spPr>
        <a:xfrm>
          <a:off x="1154251" y="188278"/>
          <a:ext cx="1282358" cy="51294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1</a:t>
          </a:r>
        </a:p>
      </dsp:txBody>
      <dsp:txXfrm>
        <a:off x="1410723" y="188278"/>
        <a:ext cx="769415" cy="512943"/>
      </dsp:txXfrm>
    </dsp:sp>
    <dsp:sp modelId="{EC85C7E6-4FB3-4CDA-9E59-FA597F331142}">
      <dsp:nvSpPr>
        <dsp:cNvPr id="0" name=""/>
        <dsp:cNvSpPr/>
      </dsp:nvSpPr>
      <dsp:spPr>
        <a:xfrm>
          <a:off x="2308374" y="188278"/>
          <a:ext cx="1282358" cy="51294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0</a:t>
          </a:r>
        </a:p>
      </dsp:txBody>
      <dsp:txXfrm>
        <a:off x="2564846" y="188278"/>
        <a:ext cx="769415" cy="512943"/>
      </dsp:txXfrm>
    </dsp:sp>
    <dsp:sp modelId="{E5B263A5-3F02-4D7E-A2FB-F3CDA9E37F6E}">
      <dsp:nvSpPr>
        <dsp:cNvPr id="0" name=""/>
        <dsp:cNvSpPr/>
      </dsp:nvSpPr>
      <dsp:spPr>
        <a:xfrm>
          <a:off x="3462497" y="188278"/>
          <a:ext cx="1282358" cy="51294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1</a:t>
          </a:r>
        </a:p>
      </dsp:txBody>
      <dsp:txXfrm>
        <a:off x="3718969" y="188278"/>
        <a:ext cx="769415" cy="512943"/>
      </dsp:txXfrm>
    </dsp:sp>
    <dsp:sp modelId="{4A9B0644-1915-4B1E-B9DF-14F026451F47}">
      <dsp:nvSpPr>
        <dsp:cNvPr id="0" name=""/>
        <dsp:cNvSpPr/>
      </dsp:nvSpPr>
      <dsp:spPr>
        <a:xfrm>
          <a:off x="4616620" y="188278"/>
          <a:ext cx="1282358" cy="51294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1</a:t>
          </a:r>
        </a:p>
      </dsp:txBody>
      <dsp:txXfrm>
        <a:off x="4873092" y="188278"/>
        <a:ext cx="769415" cy="512943"/>
      </dsp:txXfrm>
    </dsp:sp>
    <dsp:sp modelId="{4423B2A0-0CF5-4F1C-B9C0-CD166C807E61}">
      <dsp:nvSpPr>
        <dsp:cNvPr id="0" name=""/>
        <dsp:cNvSpPr/>
      </dsp:nvSpPr>
      <dsp:spPr>
        <a:xfrm>
          <a:off x="5770743" y="188278"/>
          <a:ext cx="1282358" cy="51294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0</a:t>
          </a:r>
        </a:p>
      </dsp:txBody>
      <dsp:txXfrm>
        <a:off x="6027215" y="188278"/>
        <a:ext cx="769415" cy="512943"/>
      </dsp:txXfrm>
    </dsp:sp>
    <dsp:sp modelId="{1849201E-F4FF-4E0E-8EAA-3EE5BD2CA174}">
      <dsp:nvSpPr>
        <dsp:cNvPr id="0" name=""/>
        <dsp:cNvSpPr/>
      </dsp:nvSpPr>
      <dsp:spPr>
        <a:xfrm>
          <a:off x="6924866" y="188278"/>
          <a:ext cx="1282358" cy="51294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0</a:t>
          </a:r>
        </a:p>
      </dsp:txBody>
      <dsp:txXfrm>
        <a:off x="7181338" y="188278"/>
        <a:ext cx="769415" cy="512943"/>
      </dsp:txXfrm>
    </dsp:sp>
    <dsp:sp modelId="{145346D7-4461-44AF-A92F-30D61AA56B52}">
      <dsp:nvSpPr>
        <dsp:cNvPr id="0" name=""/>
        <dsp:cNvSpPr/>
      </dsp:nvSpPr>
      <dsp:spPr>
        <a:xfrm>
          <a:off x="8078989" y="188278"/>
          <a:ext cx="1282358" cy="51294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1</a:t>
          </a:r>
        </a:p>
      </dsp:txBody>
      <dsp:txXfrm>
        <a:off x="8335461" y="188278"/>
        <a:ext cx="769415" cy="512943"/>
      </dsp:txXfrm>
    </dsp:sp>
    <dsp:sp modelId="{83B3F912-B0A6-4891-9441-19049057DD5D}">
      <dsp:nvSpPr>
        <dsp:cNvPr id="0" name=""/>
        <dsp:cNvSpPr/>
      </dsp:nvSpPr>
      <dsp:spPr>
        <a:xfrm>
          <a:off x="9233112" y="188278"/>
          <a:ext cx="1282358" cy="51294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1</a:t>
          </a:r>
        </a:p>
      </dsp:txBody>
      <dsp:txXfrm>
        <a:off x="9489584" y="188278"/>
        <a:ext cx="769415" cy="51294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9973AA-545C-455C-B680-51E6245FABD2}">
      <dsp:nvSpPr>
        <dsp:cNvPr id="0" name=""/>
        <dsp:cNvSpPr/>
      </dsp:nvSpPr>
      <dsp:spPr>
        <a:xfrm>
          <a:off x="0" y="188278"/>
          <a:ext cx="1282358" cy="51294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1</a:t>
          </a:r>
        </a:p>
      </dsp:txBody>
      <dsp:txXfrm>
        <a:off x="256472" y="188278"/>
        <a:ext cx="769415" cy="512943"/>
      </dsp:txXfrm>
    </dsp:sp>
    <dsp:sp modelId="{78302DA4-7E71-4A9B-9106-9DEB163BD8A8}">
      <dsp:nvSpPr>
        <dsp:cNvPr id="0" name=""/>
        <dsp:cNvSpPr/>
      </dsp:nvSpPr>
      <dsp:spPr>
        <a:xfrm>
          <a:off x="1154251" y="188278"/>
          <a:ext cx="1282358" cy="51294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2</a:t>
          </a:r>
        </a:p>
      </dsp:txBody>
      <dsp:txXfrm>
        <a:off x="1410723" y="188278"/>
        <a:ext cx="769415" cy="512943"/>
      </dsp:txXfrm>
    </dsp:sp>
    <dsp:sp modelId="{23C2076F-636F-4356-ADC2-05C82BF7E37A}">
      <dsp:nvSpPr>
        <dsp:cNvPr id="0" name=""/>
        <dsp:cNvSpPr/>
      </dsp:nvSpPr>
      <dsp:spPr>
        <a:xfrm>
          <a:off x="2308374" y="188278"/>
          <a:ext cx="1282358" cy="51294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2</a:t>
          </a:r>
        </a:p>
      </dsp:txBody>
      <dsp:txXfrm>
        <a:off x="2564846" y="188278"/>
        <a:ext cx="769415" cy="512943"/>
      </dsp:txXfrm>
    </dsp:sp>
    <dsp:sp modelId="{569B713C-9EA4-4DB9-A6C4-6AD5737B59D9}">
      <dsp:nvSpPr>
        <dsp:cNvPr id="0" name=""/>
        <dsp:cNvSpPr/>
      </dsp:nvSpPr>
      <dsp:spPr>
        <a:xfrm>
          <a:off x="3462497" y="188278"/>
          <a:ext cx="1282358" cy="51294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3</a:t>
          </a:r>
        </a:p>
      </dsp:txBody>
      <dsp:txXfrm>
        <a:off x="3718969" y="188278"/>
        <a:ext cx="769415" cy="512943"/>
      </dsp:txXfrm>
    </dsp:sp>
    <dsp:sp modelId="{5CABADD6-FCED-49E9-85F0-EC8ACA9EEA96}">
      <dsp:nvSpPr>
        <dsp:cNvPr id="0" name=""/>
        <dsp:cNvSpPr/>
      </dsp:nvSpPr>
      <dsp:spPr>
        <a:xfrm>
          <a:off x="4616620" y="188278"/>
          <a:ext cx="1282358" cy="51294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4</a:t>
          </a:r>
        </a:p>
      </dsp:txBody>
      <dsp:txXfrm>
        <a:off x="4873092" y="188278"/>
        <a:ext cx="769415" cy="512943"/>
      </dsp:txXfrm>
    </dsp:sp>
    <dsp:sp modelId="{AFBA4435-70DC-4E34-8399-FE8C18D13F82}">
      <dsp:nvSpPr>
        <dsp:cNvPr id="0" name=""/>
        <dsp:cNvSpPr/>
      </dsp:nvSpPr>
      <dsp:spPr>
        <a:xfrm>
          <a:off x="5770743" y="188278"/>
          <a:ext cx="1282358" cy="51294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4</a:t>
          </a:r>
        </a:p>
      </dsp:txBody>
      <dsp:txXfrm>
        <a:off x="6027215" y="188278"/>
        <a:ext cx="769415" cy="512943"/>
      </dsp:txXfrm>
    </dsp:sp>
    <dsp:sp modelId="{2F6269ED-9D92-487A-952F-09C0A8BB4A0B}">
      <dsp:nvSpPr>
        <dsp:cNvPr id="0" name=""/>
        <dsp:cNvSpPr/>
      </dsp:nvSpPr>
      <dsp:spPr>
        <a:xfrm>
          <a:off x="6924866" y="188278"/>
          <a:ext cx="1282358" cy="51294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4</a:t>
          </a:r>
        </a:p>
      </dsp:txBody>
      <dsp:txXfrm>
        <a:off x="7181338" y="188278"/>
        <a:ext cx="769415" cy="512943"/>
      </dsp:txXfrm>
    </dsp:sp>
    <dsp:sp modelId="{4B27463B-0F9C-46AC-B6A1-882EDA9CFEC2}">
      <dsp:nvSpPr>
        <dsp:cNvPr id="0" name=""/>
        <dsp:cNvSpPr/>
      </dsp:nvSpPr>
      <dsp:spPr>
        <a:xfrm>
          <a:off x="8078989" y="188278"/>
          <a:ext cx="1282358" cy="51294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5</a:t>
          </a:r>
        </a:p>
      </dsp:txBody>
      <dsp:txXfrm>
        <a:off x="8335461" y="188278"/>
        <a:ext cx="769415" cy="512943"/>
      </dsp:txXfrm>
    </dsp:sp>
    <dsp:sp modelId="{855E53D7-DFDA-44D9-A6FB-0F48C16066CD}">
      <dsp:nvSpPr>
        <dsp:cNvPr id="0" name=""/>
        <dsp:cNvSpPr/>
      </dsp:nvSpPr>
      <dsp:spPr>
        <a:xfrm>
          <a:off x="9233112" y="188278"/>
          <a:ext cx="1282358" cy="51294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6</a:t>
          </a:r>
        </a:p>
      </dsp:txBody>
      <dsp:txXfrm>
        <a:off x="9489584" y="188278"/>
        <a:ext cx="769415" cy="51294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9973AA-545C-455C-B680-51E6245FABD2}">
      <dsp:nvSpPr>
        <dsp:cNvPr id="0" name=""/>
        <dsp:cNvSpPr/>
      </dsp:nvSpPr>
      <dsp:spPr>
        <a:xfrm>
          <a:off x="0" y="62738"/>
          <a:ext cx="1910060" cy="76402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023" tIns="60008" rIns="60008" bIns="60008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500" kern="1200" dirty="0"/>
            <a:t>1</a:t>
          </a:r>
        </a:p>
      </dsp:txBody>
      <dsp:txXfrm>
        <a:off x="382012" y="62738"/>
        <a:ext cx="1146036" cy="764024"/>
      </dsp:txXfrm>
    </dsp:sp>
    <dsp:sp modelId="{DC241A35-0344-40E1-A307-D1C8B55CF7F2}">
      <dsp:nvSpPr>
        <dsp:cNvPr id="0" name=""/>
        <dsp:cNvSpPr/>
      </dsp:nvSpPr>
      <dsp:spPr>
        <a:xfrm>
          <a:off x="1724188" y="62738"/>
          <a:ext cx="1910060" cy="76402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023" tIns="60008" rIns="60008" bIns="60008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500" kern="1200" dirty="0"/>
            <a:t>2</a:t>
          </a:r>
        </a:p>
      </dsp:txBody>
      <dsp:txXfrm>
        <a:off x="2106200" y="62738"/>
        <a:ext cx="1146036" cy="764024"/>
      </dsp:txXfrm>
    </dsp:sp>
    <dsp:sp modelId="{6033E320-3094-444A-8D49-009F4962BB05}">
      <dsp:nvSpPr>
        <dsp:cNvPr id="0" name=""/>
        <dsp:cNvSpPr/>
      </dsp:nvSpPr>
      <dsp:spPr>
        <a:xfrm>
          <a:off x="3443242" y="62738"/>
          <a:ext cx="1910060" cy="76402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023" tIns="60008" rIns="60008" bIns="60008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500" kern="1200" dirty="0"/>
            <a:t>4</a:t>
          </a:r>
        </a:p>
      </dsp:txBody>
      <dsp:txXfrm>
        <a:off x="3825254" y="62738"/>
        <a:ext cx="1146036" cy="764024"/>
      </dsp:txXfrm>
    </dsp:sp>
    <dsp:sp modelId="{64DE6C14-368F-4E89-8CD2-31B4685A70B4}">
      <dsp:nvSpPr>
        <dsp:cNvPr id="0" name=""/>
        <dsp:cNvSpPr/>
      </dsp:nvSpPr>
      <dsp:spPr>
        <a:xfrm>
          <a:off x="5162296" y="62738"/>
          <a:ext cx="1910060" cy="76402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023" tIns="60008" rIns="60008" bIns="60008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500" kern="1200" dirty="0"/>
            <a:t>5</a:t>
          </a:r>
        </a:p>
      </dsp:txBody>
      <dsp:txXfrm>
        <a:off x="5544308" y="62738"/>
        <a:ext cx="1146036" cy="764024"/>
      </dsp:txXfrm>
    </dsp:sp>
    <dsp:sp modelId="{39A8130C-8D89-4893-BE76-CF518CAB6BC5}">
      <dsp:nvSpPr>
        <dsp:cNvPr id="0" name=""/>
        <dsp:cNvSpPr/>
      </dsp:nvSpPr>
      <dsp:spPr>
        <a:xfrm>
          <a:off x="6881351" y="62738"/>
          <a:ext cx="1910060" cy="76402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023" tIns="60008" rIns="60008" bIns="60008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500" kern="1200" dirty="0"/>
            <a:t>8</a:t>
          </a:r>
        </a:p>
      </dsp:txBody>
      <dsp:txXfrm>
        <a:off x="7263363" y="62738"/>
        <a:ext cx="1146036" cy="764024"/>
      </dsp:txXfrm>
    </dsp:sp>
    <dsp:sp modelId="{068AAB17-9D54-4C1F-8232-21F1BF9D7112}">
      <dsp:nvSpPr>
        <dsp:cNvPr id="0" name=""/>
        <dsp:cNvSpPr/>
      </dsp:nvSpPr>
      <dsp:spPr>
        <a:xfrm>
          <a:off x="8600405" y="62738"/>
          <a:ext cx="1910060" cy="76402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023" tIns="60008" rIns="60008" bIns="60008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500" kern="1200" dirty="0"/>
            <a:t>9</a:t>
          </a:r>
        </a:p>
      </dsp:txBody>
      <dsp:txXfrm>
        <a:off x="8982417" y="62738"/>
        <a:ext cx="1146036" cy="76402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F75523-21AF-4EFE-9A1E-9B1F5832A63F}">
      <dsp:nvSpPr>
        <dsp:cNvPr id="0" name=""/>
        <dsp:cNvSpPr/>
      </dsp:nvSpPr>
      <dsp:spPr>
        <a:xfrm>
          <a:off x="0" y="0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35492B-8A99-473F-81D4-9B46070825FC}">
      <dsp:nvSpPr>
        <dsp:cNvPr id="0" name=""/>
        <dsp:cNvSpPr/>
      </dsp:nvSpPr>
      <dsp:spPr>
        <a:xfrm>
          <a:off x="475646" y="354458"/>
          <a:ext cx="864811" cy="8648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D230F1-0A9E-47D1-B8D9-BB0AE85E8C7C}">
      <dsp:nvSpPr>
        <dsp:cNvPr id="0" name=""/>
        <dsp:cNvSpPr/>
      </dsp:nvSpPr>
      <dsp:spPr>
        <a:xfrm>
          <a:off x="1816103" y="67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Laufzeit O(k + n) </a:t>
          </a:r>
          <a:br>
            <a:rPr lang="de-DE" sz="2300" kern="1200" dirty="0"/>
          </a:br>
          <a:r>
            <a:rPr lang="de-DE" sz="2300" kern="1200" dirty="0"/>
            <a:t>=&gt; O(Anzahl der Eingabeelemente + Größe des Zahlenintervalls)</a:t>
          </a:r>
          <a:endParaRPr lang="en-US" sz="2300" kern="1200" dirty="0"/>
        </a:p>
      </dsp:txBody>
      <dsp:txXfrm>
        <a:off x="1816103" y="671"/>
        <a:ext cx="4447536" cy="1572384"/>
      </dsp:txXfrm>
    </dsp:sp>
    <dsp:sp modelId="{0E2C3D6C-9402-41F6-A684-221D7FA47DC9}">
      <dsp:nvSpPr>
        <dsp:cNvPr id="0" name=""/>
        <dsp:cNvSpPr/>
      </dsp:nvSpPr>
      <dsp:spPr>
        <a:xfrm>
          <a:off x="0" y="1966151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34A672-7918-4C5C-A674-78582E91A7EA}">
      <dsp:nvSpPr>
        <dsp:cNvPr id="0" name=""/>
        <dsp:cNvSpPr/>
      </dsp:nvSpPr>
      <dsp:spPr>
        <a:xfrm>
          <a:off x="475646" y="2319938"/>
          <a:ext cx="864811" cy="8648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ACDF2D-A940-47A1-9550-DE7EF64009B4}">
      <dsp:nvSpPr>
        <dsp:cNvPr id="0" name=""/>
        <dsp:cNvSpPr/>
      </dsp:nvSpPr>
      <dsp:spPr>
        <a:xfrm>
          <a:off x="1816103" y="196615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Speicherbedarf von n + k: Ausgabeelement (n) sowie Sortierliste (k)</a:t>
          </a:r>
          <a:endParaRPr lang="en-US" sz="2300" kern="1200" dirty="0"/>
        </a:p>
      </dsp:txBody>
      <dsp:txXfrm>
        <a:off x="1816103" y="1966151"/>
        <a:ext cx="4447536" cy="1572384"/>
      </dsp:txXfrm>
    </dsp:sp>
    <dsp:sp modelId="{9AB589A4-6F05-45D3-B76F-FD7332DD49D0}">
      <dsp:nvSpPr>
        <dsp:cNvPr id="0" name=""/>
        <dsp:cNvSpPr/>
      </dsp:nvSpPr>
      <dsp:spPr>
        <a:xfrm>
          <a:off x="0" y="3931632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355257-8386-44AD-A95F-BFF607471E9D}">
      <dsp:nvSpPr>
        <dsp:cNvPr id="0" name=""/>
        <dsp:cNvSpPr/>
      </dsp:nvSpPr>
      <dsp:spPr>
        <a:xfrm>
          <a:off x="475646" y="4285418"/>
          <a:ext cx="864811" cy="8648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1B398D-2DB4-4C36-98B5-45B53E8E8F37}">
      <dsp:nvSpPr>
        <dsp:cNvPr id="0" name=""/>
        <dsp:cNvSpPr/>
      </dsp:nvSpPr>
      <dsp:spPr>
        <a:xfrm>
          <a:off x="1816103" y="3931632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Stabil, nicht vergleichsbasiert</a:t>
          </a:r>
          <a:endParaRPr lang="en-US" sz="2300" kern="1200" dirty="0"/>
        </a:p>
      </dsp:txBody>
      <dsp:txXfrm>
        <a:off x="1816103" y="3931632"/>
        <a:ext cx="4447536" cy="15723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9973AA-545C-455C-B680-51E6245FABD2}">
      <dsp:nvSpPr>
        <dsp:cNvPr id="0" name=""/>
        <dsp:cNvSpPr/>
      </dsp:nvSpPr>
      <dsp:spPr>
        <a:xfrm>
          <a:off x="1283" y="213694"/>
          <a:ext cx="1155278" cy="46211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0</a:t>
          </a:r>
        </a:p>
      </dsp:txBody>
      <dsp:txXfrm>
        <a:off x="232339" y="213694"/>
        <a:ext cx="693167" cy="462111"/>
      </dsp:txXfrm>
    </dsp:sp>
    <dsp:sp modelId="{E1E25F15-7592-43AD-B7F9-01AF2C2825FE}">
      <dsp:nvSpPr>
        <dsp:cNvPr id="0" name=""/>
        <dsp:cNvSpPr/>
      </dsp:nvSpPr>
      <dsp:spPr>
        <a:xfrm>
          <a:off x="1041034" y="213694"/>
          <a:ext cx="1155278" cy="46211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1</a:t>
          </a:r>
        </a:p>
      </dsp:txBody>
      <dsp:txXfrm>
        <a:off x="1272090" y="213694"/>
        <a:ext cx="693167" cy="462111"/>
      </dsp:txXfrm>
    </dsp:sp>
    <dsp:sp modelId="{FBF39553-5EE3-45D4-8809-CE341A3D8F63}">
      <dsp:nvSpPr>
        <dsp:cNvPr id="0" name=""/>
        <dsp:cNvSpPr/>
      </dsp:nvSpPr>
      <dsp:spPr>
        <a:xfrm>
          <a:off x="2080784" y="213694"/>
          <a:ext cx="1155278" cy="46211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2</a:t>
          </a:r>
        </a:p>
      </dsp:txBody>
      <dsp:txXfrm>
        <a:off x="2311840" y="213694"/>
        <a:ext cx="693167" cy="462111"/>
      </dsp:txXfrm>
    </dsp:sp>
    <dsp:sp modelId="{D4A6A73B-449E-4FFA-BDE2-35F71328FAA8}">
      <dsp:nvSpPr>
        <dsp:cNvPr id="0" name=""/>
        <dsp:cNvSpPr/>
      </dsp:nvSpPr>
      <dsp:spPr>
        <a:xfrm>
          <a:off x="3120535" y="213694"/>
          <a:ext cx="1155278" cy="46211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3</a:t>
          </a:r>
        </a:p>
      </dsp:txBody>
      <dsp:txXfrm>
        <a:off x="3351591" y="213694"/>
        <a:ext cx="693167" cy="462111"/>
      </dsp:txXfrm>
    </dsp:sp>
    <dsp:sp modelId="{2606513A-62F4-43F9-86AA-04F69E9A557F}">
      <dsp:nvSpPr>
        <dsp:cNvPr id="0" name=""/>
        <dsp:cNvSpPr/>
      </dsp:nvSpPr>
      <dsp:spPr>
        <a:xfrm>
          <a:off x="4160285" y="213694"/>
          <a:ext cx="1155278" cy="46211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4</a:t>
          </a:r>
        </a:p>
      </dsp:txBody>
      <dsp:txXfrm>
        <a:off x="4391341" y="213694"/>
        <a:ext cx="693167" cy="462111"/>
      </dsp:txXfrm>
    </dsp:sp>
    <dsp:sp modelId="{3E6035EF-96D0-4A60-AC08-B1C6F18C25AD}">
      <dsp:nvSpPr>
        <dsp:cNvPr id="0" name=""/>
        <dsp:cNvSpPr/>
      </dsp:nvSpPr>
      <dsp:spPr>
        <a:xfrm>
          <a:off x="5200036" y="213694"/>
          <a:ext cx="1155278" cy="46211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5</a:t>
          </a:r>
        </a:p>
      </dsp:txBody>
      <dsp:txXfrm>
        <a:off x="5431092" y="213694"/>
        <a:ext cx="693167" cy="462111"/>
      </dsp:txXfrm>
    </dsp:sp>
    <dsp:sp modelId="{8B3669D3-CCD8-43B6-99C9-C6BEC4689A49}">
      <dsp:nvSpPr>
        <dsp:cNvPr id="0" name=""/>
        <dsp:cNvSpPr/>
      </dsp:nvSpPr>
      <dsp:spPr>
        <a:xfrm>
          <a:off x="6239786" y="213694"/>
          <a:ext cx="1155278" cy="46211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6</a:t>
          </a:r>
        </a:p>
      </dsp:txBody>
      <dsp:txXfrm>
        <a:off x="6470842" y="213694"/>
        <a:ext cx="693167" cy="462111"/>
      </dsp:txXfrm>
    </dsp:sp>
    <dsp:sp modelId="{1C69963E-28A6-422A-9594-66F6CAF25EBD}">
      <dsp:nvSpPr>
        <dsp:cNvPr id="0" name=""/>
        <dsp:cNvSpPr/>
      </dsp:nvSpPr>
      <dsp:spPr>
        <a:xfrm>
          <a:off x="7279537" y="213694"/>
          <a:ext cx="1155278" cy="46211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7</a:t>
          </a:r>
        </a:p>
      </dsp:txBody>
      <dsp:txXfrm>
        <a:off x="7510593" y="213694"/>
        <a:ext cx="693167" cy="462111"/>
      </dsp:txXfrm>
    </dsp:sp>
    <dsp:sp modelId="{3983AEFD-BE73-43A1-8847-46957846B0C8}">
      <dsp:nvSpPr>
        <dsp:cNvPr id="0" name=""/>
        <dsp:cNvSpPr/>
      </dsp:nvSpPr>
      <dsp:spPr>
        <a:xfrm>
          <a:off x="8319287" y="213694"/>
          <a:ext cx="1155278" cy="46211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8</a:t>
          </a:r>
        </a:p>
      </dsp:txBody>
      <dsp:txXfrm>
        <a:off x="8550343" y="213694"/>
        <a:ext cx="693167" cy="462111"/>
      </dsp:txXfrm>
    </dsp:sp>
    <dsp:sp modelId="{E0DA1B78-253D-4430-9FD6-82D14C62CC09}">
      <dsp:nvSpPr>
        <dsp:cNvPr id="0" name=""/>
        <dsp:cNvSpPr/>
      </dsp:nvSpPr>
      <dsp:spPr>
        <a:xfrm>
          <a:off x="9359038" y="213694"/>
          <a:ext cx="1155278" cy="46211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9</a:t>
          </a:r>
        </a:p>
      </dsp:txBody>
      <dsp:txXfrm>
        <a:off x="9590094" y="213694"/>
        <a:ext cx="693167" cy="4621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9973AA-545C-455C-B680-51E6245FABD2}">
      <dsp:nvSpPr>
        <dsp:cNvPr id="0" name=""/>
        <dsp:cNvSpPr/>
      </dsp:nvSpPr>
      <dsp:spPr>
        <a:xfrm>
          <a:off x="1283" y="213694"/>
          <a:ext cx="1155278" cy="462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200</a:t>
          </a:r>
        </a:p>
      </dsp:txBody>
      <dsp:txXfrm>
        <a:off x="232339" y="213694"/>
        <a:ext cx="693167" cy="462111"/>
      </dsp:txXfrm>
    </dsp:sp>
    <dsp:sp modelId="{37C00D79-592E-458E-A832-C9D117F4F6F7}">
      <dsp:nvSpPr>
        <dsp:cNvPr id="0" name=""/>
        <dsp:cNvSpPr/>
      </dsp:nvSpPr>
      <dsp:spPr>
        <a:xfrm>
          <a:off x="1041034" y="213694"/>
          <a:ext cx="1155278" cy="462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81</a:t>
          </a:r>
        </a:p>
      </dsp:txBody>
      <dsp:txXfrm>
        <a:off x="1272090" y="213694"/>
        <a:ext cx="693167" cy="462111"/>
      </dsp:txXfrm>
    </dsp:sp>
    <dsp:sp modelId="{C0C8162D-C51D-4163-951F-E1CC357DB856}">
      <dsp:nvSpPr>
        <dsp:cNvPr id="0" name=""/>
        <dsp:cNvSpPr/>
      </dsp:nvSpPr>
      <dsp:spPr>
        <a:xfrm>
          <a:off x="2080784" y="213694"/>
          <a:ext cx="1155278" cy="462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712</a:t>
          </a:r>
        </a:p>
      </dsp:txBody>
      <dsp:txXfrm>
        <a:off x="2311840" y="213694"/>
        <a:ext cx="693167" cy="462111"/>
      </dsp:txXfrm>
    </dsp:sp>
    <dsp:sp modelId="{46D05A79-F208-4FB8-8139-A4BE1A0A288C}">
      <dsp:nvSpPr>
        <dsp:cNvPr id="0" name=""/>
        <dsp:cNvSpPr/>
      </dsp:nvSpPr>
      <dsp:spPr>
        <a:xfrm>
          <a:off x="3120535" y="213694"/>
          <a:ext cx="1155278" cy="462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53</a:t>
          </a:r>
        </a:p>
      </dsp:txBody>
      <dsp:txXfrm>
        <a:off x="3351591" y="213694"/>
        <a:ext cx="693167" cy="462111"/>
      </dsp:txXfrm>
    </dsp:sp>
    <dsp:sp modelId="{2E59A01F-DFA1-41FE-B279-D1406BC8DC28}">
      <dsp:nvSpPr>
        <dsp:cNvPr id="0" name=""/>
        <dsp:cNvSpPr/>
      </dsp:nvSpPr>
      <dsp:spPr>
        <a:xfrm>
          <a:off x="4160285" y="213694"/>
          <a:ext cx="1155278" cy="462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504</a:t>
          </a:r>
        </a:p>
      </dsp:txBody>
      <dsp:txXfrm>
        <a:off x="4391341" y="213694"/>
        <a:ext cx="693167" cy="462111"/>
      </dsp:txXfrm>
    </dsp:sp>
    <dsp:sp modelId="{D84BEF8D-8D2C-492F-B440-5F026AAB2B8C}">
      <dsp:nvSpPr>
        <dsp:cNvPr id="0" name=""/>
        <dsp:cNvSpPr/>
      </dsp:nvSpPr>
      <dsp:spPr>
        <a:xfrm>
          <a:off x="5200036" y="213694"/>
          <a:ext cx="1155278" cy="462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174</a:t>
          </a:r>
        </a:p>
      </dsp:txBody>
      <dsp:txXfrm>
        <a:off x="5431092" y="213694"/>
        <a:ext cx="693167" cy="462111"/>
      </dsp:txXfrm>
    </dsp:sp>
    <dsp:sp modelId="{6543B047-ED81-4EB9-8CDE-088B61A5AD2A}">
      <dsp:nvSpPr>
        <dsp:cNvPr id="0" name=""/>
        <dsp:cNvSpPr/>
      </dsp:nvSpPr>
      <dsp:spPr>
        <a:xfrm>
          <a:off x="6239786" y="213694"/>
          <a:ext cx="1155278" cy="462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796</a:t>
          </a:r>
        </a:p>
      </dsp:txBody>
      <dsp:txXfrm>
        <a:off x="6470842" y="213694"/>
        <a:ext cx="693167" cy="462111"/>
      </dsp:txXfrm>
    </dsp:sp>
    <dsp:sp modelId="{062E0F50-8364-4E98-8627-6AC76E0C704A}">
      <dsp:nvSpPr>
        <dsp:cNvPr id="0" name=""/>
        <dsp:cNvSpPr/>
      </dsp:nvSpPr>
      <dsp:spPr>
        <a:xfrm>
          <a:off x="7279537" y="213694"/>
          <a:ext cx="1155278" cy="462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838</a:t>
          </a:r>
        </a:p>
      </dsp:txBody>
      <dsp:txXfrm>
        <a:off x="7510593" y="213694"/>
        <a:ext cx="693167" cy="462111"/>
      </dsp:txXfrm>
    </dsp:sp>
    <dsp:sp modelId="{722837B7-66D3-4ADA-9FA7-34EAE2230200}">
      <dsp:nvSpPr>
        <dsp:cNvPr id="0" name=""/>
        <dsp:cNvSpPr/>
      </dsp:nvSpPr>
      <dsp:spPr>
        <a:xfrm>
          <a:off x="8319287" y="213694"/>
          <a:ext cx="1155278" cy="462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999</a:t>
          </a:r>
        </a:p>
      </dsp:txBody>
      <dsp:txXfrm>
        <a:off x="8550343" y="213694"/>
        <a:ext cx="693167" cy="462111"/>
      </dsp:txXfrm>
    </dsp:sp>
    <dsp:sp modelId="{6271A57C-0AAA-4439-B140-B1435833CEB7}">
      <dsp:nvSpPr>
        <dsp:cNvPr id="0" name=""/>
        <dsp:cNvSpPr/>
      </dsp:nvSpPr>
      <dsp:spPr>
        <a:xfrm>
          <a:off x="9359038" y="213694"/>
          <a:ext cx="1155278" cy="462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409</a:t>
          </a:r>
        </a:p>
      </dsp:txBody>
      <dsp:txXfrm>
        <a:off x="9590094" y="213694"/>
        <a:ext cx="693167" cy="4621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9973AA-545C-455C-B680-51E6245FABD2}">
      <dsp:nvSpPr>
        <dsp:cNvPr id="0" name=""/>
        <dsp:cNvSpPr/>
      </dsp:nvSpPr>
      <dsp:spPr>
        <a:xfrm>
          <a:off x="1283" y="213694"/>
          <a:ext cx="1155278" cy="46211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0</a:t>
          </a:r>
        </a:p>
      </dsp:txBody>
      <dsp:txXfrm>
        <a:off x="232339" y="213694"/>
        <a:ext cx="693167" cy="462111"/>
      </dsp:txXfrm>
    </dsp:sp>
    <dsp:sp modelId="{F5F37C9B-EE41-42AA-8100-6F612166BF5D}">
      <dsp:nvSpPr>
        <dsp:cNvPr id="0" name=""/>
        <dsp:cNvSpPr/>
      </dsp:nvSpPr>
      <dsp:spPr>
        <a:xfrm>
          <a:off x="1041034" y="213694"/>
          <a:ext cx="1155278" cy="46211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1</a:t>
          </a:r>
        </a:p>
      </dsp:txBody>
      <dsp:txXfrm>
        <a:off x="1272090" y="213694"/>
        <a:ext cx="693167" cy="462111"/>
      </dsp:txXfrm>
    </dsp:sp>
    <dsp:sp modelId="{43458CDB-E82B-4CB2-BCEF-40BB62BE731F}">
      <dsp:nvSpPr>
        <dsp:cNvPr id="0" name=""/>
        <dsp:cNvSpPr/>
      </dsp:nvSpPr>
      <dsp:spPr>
        <a:xfrm>
          <a:off x="2080784" y="213694"/>
          <a:ext cx="1155278" cy="46211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2</a:t>
          </a:r>
        </a:p>
      </dsp:txBody>
      <dsp:txXfrm>
        <a:off x="2311840" y="213694"/>
        <a:ext cx="693167" cy="462111"/>
      </dsp:txXfrm>
    </dsp:sp>
    <dsp:sp modelId="{0F63F1EE-3824-4E4E-8798-61646CB8EBB3}">
      <dsp:nvSpPr>
        <dsp:cNvPr id="0" name=""/>
        <dsp:cNvSpPr/>
      </dsp:nvSpPr>
      <dsp:spPr>
        <a:xfrm>
          <a:off x="3120535" y="213694"/>
          <a:ext cx="1155278" cy="46211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3</a:t>
          </a:r>
        </a:p>
      </dsp:txBody>
      <dsp:txXfrm>
        <a:off x="3351591" y="213694"/>
        <a:ext cx="693167" cy="462111"/>
      </dsp:txXfrm>
    </dsp:sp>
    <dsp:sp modelId="{44CC5E5C-D777-40A9-99F1-CD20662FD298}">
      <dsp:nvSpPr>
        <dsp:cNvPr id="0" name=""/>
        <dsp:cNvSpPr/>
      </dsp:nvSpPr>
      <dsp:spPr>
        <a:xfrm>
          <a:off x="4160285" y="213694"/>
          <a:ext cx="1155278" cy="46211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4</a:t>
          </a:r>
        </a:p>
      </dsp:txBody>
      <dsp:txXfrm>
        <a:off x="4391341" y="213694"/>
        <a:ext cx="693167" cy="462111"/>
      </dsp:txXfrm>
    </dsp:sp>
    <dsp:sp modelId="{D1925F61-BEC1-43E9-A09A-5B60CB26A8CA}">
      <dsp:nvSpPr>
        <dsp:cNvPr id="0" name=""/>
        <dsp:cNvSpPr/>
      </dsp:nvSpPr>
      <dsp:spPr>
        <a:xfrm>
          <a:off x="5200036" y="213694"/>
          <a:ext cx="1155278" cy="46211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4</a:t>
          </a:r>
        </a:p>
      </dsp:txBody>
      <dsp:txXfrm>
        <a:off x="5431092" y="213694"/>
        <a:ext cx="693167" cy="462111"/>
      </dsp:txXfrm>
    </dsp:sp>
    <dsp:sp modelId="{F97E4DB7-5E20-402B-A979-634F466A4FA6}">
      <dsp:nvSpPr>
        <dsp:cNvPr id="0" name=""/>
        <dsp:cNvSpPr/>
      </dsp:nvSpPr>
      <dsp:spPr>
        <a:xfrm>
          <a:off x="6239786" y="213694"/>
          <a:ext cx="1155278" cy="46211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6</a:t>
          </a:r>
        </a:p>
      </dsp:txBody>
      <dsp:txXfrm>
        <a:off x="6470842" y="213694"/>
        <a:ext cx="693167" cy="462111"/>
      </dsp:txXfrm>
    </dsp:sp>
    <dsp:sp modelId="{0F51C789-478A-489B-AAD6-FE7864B8BC0C}">
      <dsp:nvSpPr>
        <dsp:cNvPr id="0" name=""/>
        <dsp:cNvSpPr/>
      </dsp:nvSpPr>
      <dsp:spPr>
        <a:xfrm>
          <a:off x="7279537" y="213694"/>
          <a:ext cx="1155278" cy="46211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8</a:t>
          </a:r>
        </a:p>
      </dsp:txBody>
      <dsp:txXfrm>
        <a:off x="7510593" y="213694"/>
        <a:ext cx="693167" cy="462111"/>
      </dsp:txXfrm>
    </dsp:sp>
    <dsp:sp modelId="{884F7E32-F1BA-4A15-8F91-78B6093523B3}">
      <dsp:nvSpPr>
        <dsp:cNvPr id="0" name=""/>
        <dsp:cNvSpPr/>
      </dsp:nvSpPr>
      <dsp:spPr>
        <a:xfrm>
          <a:off x="8319287" y="213694"/>
          <a:ext cx="1155278" cy="46211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9</a:t>
          </a:r>
        </a:p>
      </dsp:txBody>
      <dsp:txXfrm>
        <a:off x="8550343" y="213694"/>
        <a:ext cx="693167" cy="462111"/>
      </dsp:txXfrm>
    </dsp:sp>
    <dsp:sp modelId="{7430D826-F58B-4DE8-97F5-7D2D9A8005CA}">
      <dsp:nvSpPr>
        <dsp:cNvPr id="0" name=""/>
        <dsp:cNvSpPr/>
      </dsp:nvSpPr>
      <dsp:spPr>
        <a:xfrm>
          <a:off x="9359038" y="213694"/>
          <a:ext cx="1155278" cy="46211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9</a:t>
          </a:r>
        </a:p>
      </dsp:txBody>
      <dsp:txXfrm>
        <a:off x="9590094" y="213694"/>
        <a:ext cx="693167" cy="46211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9973AA-545C-455C-B680-51E6245FABD2}">
      <dsp:nvSpPr>
        <dsp:cNvPr id="0" name=""/>
        <dsp:cNvSpPr/>
      </dsp:nvSpPr>
      <dsp:spPr>
        <a:xfrm>
          <a:off x="1283" y="213694"/>
          <a:ext cx="1155278" cy="462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200</a:t>
          </a:r>
        </a:p>
      </dsp:txBody>
      <dsp:txXfrm>
        <a:off x="232339" y="213694"/>
        <a:ext cx="693167" cy="462111"/>
      </dsp:txXfrm>
    </dsp:sp>
    <dsp:sp modelId="{37C00D79-592E-458E-A832-C9D117F4F6F7}">
      <dsp:nvSpPr>
        <dsp:cNvPr id="0" name=""/>
        <dsp:cNvSpPr/>
      </dsp:nvSpPr>
      <dsp:spPr>
        <a:xfrm>
          <a:off x="1041034" y="213694"/>
          <a:ext cx="1155278" cy="462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81</a:t>
          </a:r>
        </a:p>
      </dsp:txBody>
      <dsp:txXfrm>
        <a:off x="1272090" y="213694"/>
        <a:ext cx="693167" cy="462111"/>
      </dsp:txXfrm>
    </dsp:sp>
    <dsp:sp modelId="{C0C8162D-C51D-4163-951F-E1CC357DB856}">
      <dsp:nvSpPr>
        <dsp:cNvPr id="0" name=""/>
        <dsp:cNvSpPr/>
      </dsp:nvSpPr>
      <dsp:spPr>
        <a:xfrm>
          <a:off x="2080784" y="213694"/>
          <a:ext cx="1155278" cy="462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712</a:t>
          </a:r>
        </a:p>
      </dsp:txBody>
      <dsp:txXfrm>
        <a:off x="2311840" y="213694"/>
        <a:ext cx="693167" cy="462111"/>
      </dsp:txXfrm>
    </dsp:sp>
    <dsp:sp modelId="{46D05A79-F208-4FB8-8139-A4BE1A0A288C}">
      <dsp:nvSpPr>
        <dsp:cNvPr id="0" name=""/>
        <dsp:cNvSpPr/>
      </dsp:nvSpPr>
      <dsp:spPr>
        <a:xfrm>
          <a:off x="3120535" y="213694"/>
          <a:ext cx="1155278" cy="462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53</a:t>
          </a:r>
        </a:p>
      </dsp:txBody>
      <dsp:txXfrm>
        <a:off x="3351591" y="213694"/>
        <a:ext cx="693167" cy="462111"/>
      </dsp:txXfrm>
    </dsp:sp>
    <dsp:sp modelId="{2E59A01F-DFA1-41FE-B279-D1406BC8DC28}">
      <dsp:nvSpPr>
        <dsp:cNvPr id="0" name=""/>
        <dsp:cNvSpPr/>
      </dsp:nvSpPr>
      <dsp:spPr>
        <a:xfrm>
          <a:off x="4160285" y="213694"/>
          <a:ext cx="1155278" cy="462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504</a:t>
          </a:r>
        </a:p>
      </dsp:txBody>
      <dsp:txXfrm>
        <a:off x="4391341" y="213694"/>
        <a:ext cx="693167" cy="462111"/>
      </dsp:txXfrm>
    </dsp:sp>
    <dsp:sp modelId="{D84BEF8D-8D2C-492F-B440-5F026AAB2B8C}">
      <dsp:nvSpPr>
        <dsp:cNvPr id="0" name=""/>
        <dsp:cNvSpPr/>
      </dsp:nvSpPr>
      <dsp:spPr>
        <a:xfrm>
          <a:off x="5200036" y="213694"/>
          <a:ext cx="1155278" cy="462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174</a:t>
          </a:r>
        </a:p>
      </dsp:txBody>
      <dsp:txXfrm>
        <a:off x="5431092" y="213694"/>
        <a:ext cx="693167" cy="462111"/>
      </dsp:txXfrm>
    </dsp:sp>
    <dsp:sp modelId="{6543B047-ED81-4EB9-8CDE-088B61A5AD2A}">
      <dsp:nvSpPr>
        <dsp:cNvPr id="0" name=""/>
        <dsp:cNvSpPr/>
      </dsp:nvSpPr>
      <dsp:spPr>
        <a:xfrm>
          <a:off x="6239786" y="213694"/>
          <a:ext cx="1155278" cy="462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796</a:t>
          </a:r>
        </a:p>
      </dsp:txBody>
      <dsp:txXfrm>
        <a:off x="6470842" y="213694"/>
        <a:ext cx="693167" cy="462111"/>
      </dsp:txXfrm>
    </dsp:sp>
    <dsp:sp modelId="{062E0F50-8364-4E98-8627-6AC76E0C704A}">
      <dsp:nvSpPr>
        <dsp:cNvPr id="0" name=""/>
        <dsp:cNvSpPr/>
      </dsp:nvSpPr>
      <dsp:spPr>
        <a:xfrm>
          <a:off x="7279537" y="213694"/>
          <a:ext cx="1155278" cy="462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838</a:t>
          </a:r>
        </a:p>
      </dsp:txBody>
      <dsp:txXfrm>
        <a:off x="7510593" y="213694"/>
        <a:ext cx="693167" cy="462111"/>
      </dsp:txXfrm>
    </dsp:sp>
    <dsp:sp modelId="{722837B7-66D3-4ADA-9FA7-34EAE2230200}">
      <dsp:nvSpPr>
        <dsp:cNvPr id="0" name=""/>
        <dsp:cNvSpPr/>
      </dsp:nvSpPr>
      <dsp:spPr>
        <a:xfrm>
          <a:off x="8319287" y="213694"/>
          <a:ext cx="1155278" cy="462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999</a:t>
          </a:r>
        </a:p>
      </dsp:txBody>
      <dsp:txXfrm>
        <a:off x="8550343" y="213694"/>
        <a:ext cx="693167" cy="462111"/>
      </dsp:txXfrm>
    </dsp:sp>
    <dsp:sp modelId="{6271A57C-0AAA-4439-B140-B1435833CEB7}">
      <dsp:nvSpPr>
        <dsp:cNvPr id="0" name=""/>
        <dsp:cNvSpPr/>
      </dsp:nvSpPr>
      <dsp:spPr>
        <a:xfrm>
          <a:off x="9359038" y="213694"/>
          <a:ext cx="1155278" cy="462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409</a:t>
          </a:r>
        </a:p>
      </dsp:txBody>
      <dsp:txXfrm>
        <a:off x="9590094" y="213694"/>
        <a:ext cx="693167" cy="46211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9973AA-545C-455C-B680-51E6245FABD2}">
      <dsp:nvSpPr>
        <dsp:cNvPr id="0" name=""/>
        <dsp:cNvSpPr/>
      </dsp:nvSpPr>
      <dsp:spPr>
        <a:xfrm>
          <a:off x="1283" y="213694"/>
          <a:ext cx="1155278" cy="46211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0</a:t>
          </a:r>
        </a:p>
      </dsp:txBody>
      <dsp:txXfrm>
        <a:off x="232339" y="213694"/>
        <a:ext cx="693167" cy="462111"/>
      </dsp:txXfrm>
    </dsp:sp>
    <dsp:sp modelId="{0C22456D-1774-4F67-9A00-4E44591A50FB}">
      <dsp:nvSpPr>
        <dsp:cNvPr id="0" name=""/>
        <dsp:cNvSpPr/>
      </dsp:nvSpPr>
      <dsp:spPr>
        <a:xfrm>
          <a:off x="1041034" y="213694"/>
          <a:ext cx="1155278" cy="46211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0</a:t>
          </a:r>
        </a:p>
      </dsp:txBody>
      <dsp:txXfrm>
        <a:off x="1272090" y="213694"/>
        <a:ext cx="693167" cy="462111"/>
      </dsp:txXfrm>
    </dsp:sp>
    <dsp:sp modelId="{FA332138-A835-401E-A960-77EA9F1C2474}">
      <dsp:nvSpPr>
        <dsp:cNvPr id="0" name=""/>
        <dsp:cNvSpPr/>
      </dsp:nvSpPr>
      <dsp:spPr>
        <a:xfrm>
          <a:off x="2080784" y="213694"/>
          <a:ext cx="1155278" cy="46211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0</a:t>
          </a:r>
        </a:p>
      </dsp:txBody>
      <dsp:txXfrm>
        <a:off x="2311840" y="213694"/>
        <a:ext cx="693167" cy="462111"/>
      </dsp:txXfrm>
    </dsp:sp>
    <dsp:sp modelId="{2B3B2095-FF6F-4E27-8B52-4DC2DFF3E27D}">
      <dsp:nvSpPr>
        <dsp:cNvPr id="0" name=""/>
        <dsp:cNvSpPr/>
      </dsp:nvSpPr>
      <dsp:spPr>
        <a:xfrm>
          <a:off x="3120535" y="213694"/>
          <a:ext cx="1155278" cy="46211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1</a:t>
          </a:r>
        </a:p>
      </dsp:txBody>
      <dsp:txXfrm>
        <a:off x="3351591" y="213694"/>
        <a:ext cx="693167" cy="462111"/>
      </dsp:txXfrm>
    </dsp:sp>
    <dsp:sp modelId="{96B8A72F-4494-4C0C-B3BE-668A2632FE51}">
      <dsp:nvSpPr>
        <dsp:cNvPr id="0" name=""/>
        <dsp:cNvSpPr/>
      </dsp:nvSpPr>
      <dsp:spPr>
        <a:xfrm>
          <a:off x="4160285" y="213694"/>
          <a:ext cx="1155278" cy="46211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3</a:t>
          </a:r>
        </a:p>
      </dsp:txBody>
      <dsp:txXfrm>
        <a:off x="4391341" y="213694"/>
        <a:ext cx="693167" cy="462111"/>
      </dsp:txXfrm>
    </dsp:sp>
    <dsp:sp modelId="{74AFF1A7-ED0B-437D-925B-2FF1DC1B9D8C}">
      <dsp:nvSpPr>
        <dsp:cNvPr id="0" name=""/>
        <dsp:cNvSpPr/>
      </dsp:nvSpPr>
      <dsp:spPr>
        <a:xfrm>
          <a:off x="5200036" y="213694"/>
          <a:ext cx="1155278" cy="46211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5</a:t>
          </a:r>
        </a:p>
      </dsp:txBody>
      <dsp:txXfrm>
        <a:off x="5431092" y="213694"/>
        <a:ext cx="693167" cy="462111"/>
      </dsp:txXfrm>
    </dsp:sp>
    <dsp:sp modelId="{2D96C929-2DA8-4409-BB0D-EABB7D9CE3B8}">
      <dsp:nvSpPr>
        <dsp:cNvPr id="0" name=""/>
        <dsp:cNvSpPr/>
      </dsp:nvSpPr>
      <dsp:spPr>
        <a:xfrm>
          <a:off x="6239786" y="213694"/>
          <a:ext cx="1155278" cy="46211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7</a:t>
          </a:r>
        </a:p>
      </dsp:txBody>
      <dsp:txXfrm>
        <a:off x="6470842" y="213694"/>
        <a:ext cx="693167" cy="462111"/>
      </dsp:txXfrm>
    </dsp:sp>
    <dsp:sp modelId="{55B70A58-617A-48D5-A986-18663EA2DAAE}">
      <dsp:nvSpPr>
        <dsp:cNvPr id="0" name=""/>
        <dsp:cNvSpPr/>
      </dsp:nvSpPr>
      <dsp:spPr>
        <a:xfrm>
          <a:off x="7279537" y="213694"/>
          <a:ext cx="1155278" cy="46211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8</a:t>
          </a:r>
        </a:p>
      </dsp:txBody>
      <dsp:txXfrm>
        <a:off x="7510593" y="213694"/>
        <a:ext cx="693167" cy="462111"/>
      </dsp:txXfrm>
    </dsp:sp>
    <dsp:sp modelId="{D6C14312-4254-48DF-BEEB-7912A16ACCE6}">
      <dsp:nvSpPr>
        <dsp:cNvPr id="0" name=""/>
        <dsp:cNvSpPr/>
      </dsp:nvSpPr>
      <dsp:spPr>
        <a:xfrm>
          <a:off x="8319287" y="213694"/>
          <a:ext cx="1155278" cy="46211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9</a:t>
          </a:r>
        </a:p>
      </dsp:txBody>
      <dsp:txXfrm>
        <a:off x="8550343" y="213694"/>
        <a:ext cx="693167" cy="462111"/>
      </dsp:txXfrm>
    </dsp:sp>
    <dsp:sp modelId="{6F584410-379B-4DA7-B3B4-FCE7FEA7F50E}">
      <dsp:nvSpPr>
        <dsp:cNvPr id="0" name=""/>
        <dsp:cNvSpPr/>
      </dsp:nvSpPr>
      <dsp:spPr>
        <a:xfrm>
          <a:off x="9359038" y="213694"/>
          <a:ext cx="1155278" cy="46211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9</a:t>
          </a:r>
        </a:p>
      </dsp:txBody>
      <dsp:txXfrm>
        <a:off x="9590094" y="213694"/>
        <a:ext cx="693167" cy="46211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9973AA-545C-455C-B680-51E6245FABD2}">
      <dsp:nvSpPr>
        <dsp:cNvPr id="0" name=""/>
        <dsp:cNvSpPr/>
      </dsp:nvSpPr>
      <dsp:spPr>
        <a:xfrm>
          <a:off x="1283" y="213694"/>
          <a:ext cx="1155278" cy="462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200</a:t>
          </a:r>
        </a:p>
      </dsp:txBody>
      <dsp:txXfrm>
        <a:off x="232339" y="213694"/>
        <a:ext cx="693167" cy="462111"/>
      </dsp:txXfrm>
    </dsp:sp>
    <dsp:sp modelId="{F4DED0AB-041C-4357-BD02-6C50FC42A287}">
      <dsp:nvSpPr>
        <dsp:cNvPr id="0" name=""/>
        <dsp:cNvSpPr/>
      </dsp:nvSpPr>
      <dsp:spPr>
        <a:xfrm>
          <a:off x="1041034" y="213694"/>
          <a:ext cx="1155278" cy="462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504</a:t>
          </a:r>
        </a:p>
      </dsp:txBody>
      <dsp:txXfrm>
        <a:off x="1272090" y="213694"/>
        <a:ext cx="693167" cy="462111"/>
      </dsp:txXfrm>
    </dsp:sp>
    <dsp:sp modelId="{EACB5EAB-FC94-4972-A08C-A8DEBE7D112B}">
      <dsp:nvSpPr>
        <dsp:cNvPr id="0" name=""/>
        <dsp:cNvSpPr/>
      </dsp:nvSpPr>
      <dsp:spPr>
        <a:xfrm>
          <a:off x="2080784" y="213694"/>
          <a:ext cx="1155278" cy="462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409</a:t>
          </a:r>
        </a:p>
      </dsp:txBody>
      <dsp:txXfrm>
        <a:off x="2311840" y="213694"/>
        <a:ext cx="693167" cy="462111"/>
      </dsp:txXfrm>
    </dsp:sp>
    <dsp:sp modelId="{A0FD6AFD-27CD-4600-84D0-665C28DE68EA}">
      <dsp:nvSpPr>
        <dsp:cNvPr id="0" name=""/>
        <dsp:cNvSpPr/>
      </dsp:nvSpPr>
      <dsp:spPr>
        <a:xfrm>
          <a:off x="3120535" y="213694"/>
          <a:ext cx="1155278" cy="462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712</a:t>
          </a:r>
        </a:p>
      </dsp:txBody>
      <dsp:txXfrm>
        <a:off x="3351591" y="213694"/>
        <a:ext cx="693167" cy="462111"/>
      </dsp:txXfrm>
    </dsp:sp>
    <dsp:sp modelId="{AEA0C8B2-DC81-4CB1-96FE-6560F03B12D9}">
      <dsp:nvSpPr>
        <dsp:cNvPr id="0" name=""/>
        <dsp:cNvSpPr/>
      </dsp:nvSpPr>
      <dsp:spPr>
        <a:xfrm>
          <a:off x="4160285" y="213694"/>
          <a:ext cx="1155278" cy="462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838</a:t>
          </a:r>
        </a:p>
      </dsp:txBody>
      <dsp:txXfrm>
        <a:off x="4391341" y="213694"/>
        <a:ext cx="693167" cy="462111"/>
      </dsp:txXfrm>
    </dsp:sp>
    <dsp:sp modelId="{7B769DC0-EEA2-4022-B280-82F1B3EE17A9}">
      <dsp:nvSpPr>
        <dsp:cNvPr id="0" name=""/>
        <dsp:cNvSpPr/>
      </dsp:nvSpPr>
      <dsp:spPr>
        <a:xfrm>
          <a:off x="5200036" y="213694"/>
          <a:ext cx="1155278" cy="462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53</a:t>
          </a:r>
        </a:p>
      </dsp:txBody>
      <dsp:txXfrm>
        <a:off x="5431092" y="213694"/>
        <a:ext cx="693167" cy="462111"/>
      </dsp:txXfrm>
    </dsp:sp>
    <dsp:sp modelId="{FE07CFC0-31DC-48AD-99F3-BEA980651A4B}">
      <dsp:nvSpPr>
        <dsp:cNvPr id="0" name=""/>
        <dsp:cNvSpPr/>
      </dsp:nvSpPr>
      <dsp:spPr>
        <a:xfrm>
          <a:off x="6239786" y="213694"/>
          <a:ext cx="1155278" cy="462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174</a:t>
          </a:r>
        </a:p>
      </dsp:txBody>
      <dsp:txXfrm>
        <a:off x="6470842" y="213694"/>
        <a:ext cx="693167" cy="462111"/>
      </dsp:txXfrm>
    </dsp:sp>
    <dsp:sp modelId="{860C50ED-67EC-48E9-901B-72BE867563A5}">
      <dsp:nvSpPr>
        <dsp:cNvPr id="0" name=""/>
        <dsp:cNvSpPr/>
      </dsp:nvSpPr>
      <dsp:spPr>
        <a:xfrm>
          <a:off x="7279537" y="213694"/>
          <a:ext cx="1155278" cy="462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81</a:t>
          </a:r>
        </a:p>
      </dsp:txBody>
      <dsp:txXfrm>
        <a:off x="7510593" y="213694"/>
        <a:ext cx="693167" cy="462111"/>
      </dsp:txXfrm>
    </dsp:sp>
    <dsp:sp modelId="{47D3BED8-FC3B-4DA9-A6DB-9BEEE0F1E31C}">
      <dsp:nvSpPr>
        <dsp:cNvPr id="0" name=""/>
        <dsp:cNvSpPr/>
      </dsp:nvSpPr>
      <dsp:spPr>
        <a:xfrm>
          <a:off x="8319287" y="213694"/>
          <a:ext cx="1155278" cy="462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796</a:t>
          </a:r>
        </a:p>
      </dsp:txBody>
      <dsp:txXfrm>
        <a:off x="8550343" y="213694"/>
        <a:ext cx="693167" cy="462111"/>
      </dsp:txXfrm>
    </dsp:sp>
    <dsp:sp modelId="{D19FC43E-9E6D-42CA-950B-276B1D0AC1F6}">
      <dsp:nvSpPr>
        <dsp:cNvPr id="0" name=""/>
        <dsp:cNvSpPr/>
      </dsp:nvSpPr>
      <dsp:spPr>
        <a:xfrm>
          <a:off x="9359038" y="213694"/>
          <a:ext cx="1155278" cy="462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999</a:t>
          </a:r>
        </a:p>
      </dsp:txBody>
      <dsp:txXfrm>
        <a:off x="9590094" y="213694"/>
        <a:ext cx="693167" cy="46211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9973AA-545C-455C-B680-51E6245FABD2}">
      <dsp:nvSpPr>
        <dsp:cNvPr id="0" name=""/>
        <dsp:cNvSpPr/>
      </dsp:nvSpPr>
      <dsp:spPr>
        <a:xfrm>
          <a:off x="1283" y="213694"/>
          <a:ext cx="1155278" cy="46211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0</a:t>
          </a:r>
        </a:p>
      </dsp:txBody>
      <dsp:txXfrm>
        <a:off x="232339" y="213694"/>
        <a:ext cx="693167" cy="462111"/>
      </dsp:txXfrm>
    </dsp:sp>
    <dsp:sp modelId="{327A453A-B6A2-4A3D-8338-A5E5BD7C5377}">
      <dsp:nvSpPr>
        <dsp:cNvPr id="0" name=""/>
        <dsp:cNvSpPr/>
      </dsp:nvSpPr>
      <dsp:spPr>
        <a:xfrm>
          <a:off x="1041034" y="213694"/>
          <a:ext cx="1155278" cy="46211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0</a:t>
          </a:r>
        </a:p>
      </dsp:txBody>
      <dsp:txXfrm>
        <a:off x="1272090" y="213694"/>
        <a:ext cx="693167" cy="462111"/>
      </dsp:txXfrm>
    </dsp:sp>
    <dsp:sp modelId="{A3E51939-5D53-4CCE-97C0-ED941471C11C}">
      <dsp:nvSpPr>
        <dsp:cNvPr id="0" name=""/>
        <dsp:cNvSpPr/>
      </dsp:nvSpPr>
      <dsp:spPr>
        <a:xfrm>
          <a:off x="2080784" y="213694"/>
          <a:ext cx="1155278" cy="46211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1</a:t>
          </a:r>
        </a:p>
      </dsp:txBody>
      <dsp:txXfrm>
        <a:off x="2311840" y="213694"/>
        <a:ext cx="693167" cy="462111"/>
      </dsp:txXfrm>
    </dsp:sp>
    <dsp:sp modelId="{755EBE17-6875-4477-A73B-5E6ACEFCCC93}">
      <dsp:nvSpPr>
        <dsp:cNvPr id="0" name=""/>
        <dsp:cNvSpPr/>
      </dsp:nvSpPr>
      <dsp:spPr>
        <a:xfrm>
          <a:off x="3120535" y="213694"/>
          <a:ext cx="1155278" cy="46211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2</a:t>
          </a:r>
        </a:p>
      </dsp:txBody>
      <dsp:txXfrm>
        <a:off x="3351591" y="213694"/>
        <a:ext cx="693167" cy="462111"/>
      </dsp:txXfrm>
    </dsp:sp>
    <dsp:sp modelId="{D90D2587-E575-43F1-9928-C4D0D36E67DF}">
      <dsp:nvSpPr>
        <dsp:cNvPr id="0" name=""/>
        <dsp:cNvSpPr/>
      </dsp:nvSpPr>
      <dsp:spPr>
        <a:xfrm>
          <a:off x="4160285" y="213694"/>
          <a:ext cx="1155278" cy="46211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4</a:t>
          </a:r>
        </a:p>
      </dsp:txBody>
      <dsp:txXfrm>
        <a:off x="4391341" y="213694"/>
        <a:ext cx="693167" cy="462111"/>
      </dsp:txXfrm>
    </dsp:sp>
    <dsp:sp modelId="{C751C8D1-DE9B-4DFC-BFE5-9D875006A0BD}">
      <dsp:nvSpPr>
        <dsp:cNvPr id="0" name=""/>
        <dsp:cNvSpPr/>
      </dsp:nvSpPr>
      <dsp:spPr>
        <a:xfrm>
          <a:off x="5200036" y="213694"/>
          <a:ext cx="1155278" cy="46211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5</a:t>
          </a:r>
        </a:p>
      </dsp:txBody>
      <dsp:txXfrm>
        <a:off x="5431092" y="213694"/>
        <a:ext cx="693167" cy="462111"/>
      </dsp:txXfrm>
    </dsp:sp>
    <dsp:sp modelId="{2A256866-D95B-4B22-8F7E-FA17D3061D3D}">
      <dsp:nvSpPr>
        <dsp:cNvPr id="0" name=""/>
        <dsp:cNvSpPr/>
      </dsp:nvSpPr>
      <dsp:spPr>
        <a:xfrm>
          <a:off x="6239786" y="213694"/>
          <a:ext cx="1155278" cy="46211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7</a:t>
          </a:r>
        </a:p>
      </dsp:txBody>
      <dsp:txXfrm>
        <a:off x="6470842" y="213694"/>
        <a:ext cx="693167" cy="462111"/>
      </dsp:txXfrm>
    </dsp:sp>
    <dsp:sp modelId="{F06728AE-93EA-482C-8E44-9D605855D923}">
      <dsp:nvSpPr>
        <dsp:cNvPr id="0" name=""/>
        <dsp:cNvSpPr/>
      </dsp:nvSpPr>
      <dsp:spPr>
        <a:xfrm>
          <a:off x="7279537" y="213694"/>
          <a:ext cx="1155278" cy="46211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7</a:t>
          </a:r>
        </a:p>
      </dsp:txBody>
      <dsp:txXfrm>
        <a:off x="7510593" y="213694"/>
        <a:ext cx="693167" cy="462111"/>
      </dsp:txXfrm>
    </dsp:sp>
    <dsp:sp modelId="{16721B95-B931-4896-8D77-16D446B86903}">
      <dsp:nvSpPr>
        <dsp:cNvPr id="0" name=""/>
        <dsp:cNvSpPr/>
      </dsp:nvSpPr>
      <dsp:spPr>
        <a:xfrm>
          <a:off x="8319287" y="213694"/>
          <a:ext cx="1155278" cy="46211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8</a:t>
          </a:r>
        </a:p>
      </dsp:txBody>
      <dsp:txXfrm>
        <a:off x="8550343" y="213694"/>
        <a:ext cx="693167" cy="462111"/>
      </dsp:txXfrm>
    </dsp:sp>
    <dsp:sp modelId="{C37C1E97-316E-4602-9B8B-4BA15F5EA54C}">
      <dsp:nvSpPr>
        <dsp:cNvPr id="0" name=""/>
        <dsp:cNvSpPr/>
      </dsp:nvSpPr>
      <dsp:spPr>
        <a:xfrm>
          <a:off x="9359038" y="213694"/>
          <a:ext cx="1155278" cy="46211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9</a:t>
          </a:r>
        </a:p>
      </dsp:txBody>
      <dsp:txXfrm>
        <a:off x="9590094" y="213694"/>
        <a:ext cx="693167" cy="46211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FD39C-A52A-4417-A341-4C0DA00CEA5D}">
      <dsp:nvSpPr>
        <dsp:cNvPr id="0" name=""/>
        <dsp:cNvSpPr/>
      </dsp:nvSpPr>
      <dsp:spPr>
        <a:xfrm>
          <a:off x="1283" y="213694"/>
          <a:ext cx="1155278" cy="462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53</a:t>
          </a:r>
        </a:p>
      </dsp:txBody>
      <dsp:txXfrm>
        <a:off x="232339" y="213694"/>
        <a:ext cx="693167" cy="462111"/>
      </dsp:txXfrm>
    </dsp:sp>
    <dsp:sp modelId="{9FD067EF-5DF7-4D3C-B561-149D08D194CE}">
      <dsp:nvSpPr>
        <dsp:cNvPr id="0" name=""/>
        <dsp:cNvSpPr/>
      </dsp:nvSpPr>
      <dsp:spPr>
        <a:xfrm>
          <a:off x="1041034" y="213694"/>
          <a:ext cx="1155278" cy="462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81</a:t>
          </a:r>
        </a:p>
      </dsp:txBody>
      <dsp:txXfrm>
        <a:off x="1272090" y="213694"/>
        <a:ext cx="693167" cy="462111"/>
      </dsp:txXfrm>
    </dsp:sp>
    <dsp:sp modelId="{81B3C1A0-A617-42C6-8D04-3B261565C989}">
      <dsp:nvSpPr>
        <dsp:cNvPr id="0" name=""/>
        <dsp:cNvSpPr/>
      </dsp:nvSpPr>
      <dsp:spPr>
        <a:xfrm>
          <a:off x="2080784" y="213694"/>
          <a:ext cx="1155278" cy="462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174</a:t>
          </a:r>
        </a:p>
      </dsp:txBody>
      <dsp:txXfrm>
        <a:off x="2311840" y="213694"/>
        <a:ext cx="693167" cy="462111"/>
      </dsp:txXfrm>
    </dsp:sp>
    <dsp:sp modelId="{2FC19094-388A-44DF-9B6F-764C8355B117}">
      <dsp:nvSpPr>
        <dsp:cNvPr id="0" name=""/>
        <dsp:cNvSpPr/>
      </dsp:nvSpPr>
      <dsp:spPr>
        <a:xfrm>
          <a:off x="3120535" y="213694"/>
          <a:ext cx="1155278" cy="462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200</a:t>
          </a:r>
        </a:p>
      </dsp:txBody>
      <dsp:txXfrm>
        <a:off x="3351591" y="213694"/>
        <a:ext cx="693167" cy="462111"/>
      </dsp:txXfrm>
    </dsp:sp>
    <dsp:sp modelId="{FAD4698B-6E2B-4BA4-93BC-7D10E5003274}">
      <dsp:nvSpPr>
        <dsp:cNvPr id="0" name=""/>
        <dsp:cNvSpPr/>
      </dsp:nvSpPr>
      <dsp:spPr>
        <a:xfrm>
          <a:off x="4160285" y="213694"/>
          <a:ext cx="1155278" cy="462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409</a:t>
          </a:r>
        </a:p>
      </dsp:txBody>
      <dsp:txXfrm>
        <a:off x="4391341" y="213694"/>
        <a:ext cx="693167" cy="462111"/>
      </dsp:txXfrm>
    </dsp:sp>
    <dsp:sp modelId="{9284FC6C-28A9-45D5-A262-0FB0D9F2F2FA}">
      <dsp:nvSpPr>
        <dsp:cNvPr id="0" name=""/>
        <dsp:cNvSpPr/>
      </dsp:nvSpPr>
      <dsp:spPr>
        <a:xfrm>
          <a:off x="5200036" y="213694"/>
          <a:ext cx="1155278" cy="462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504</a:t>
          </a:r>
        </a:p>
      </dsp:txBody>
      <dsp:txXfrm>
        <a:off x="5431092" y="213694"/>
        <a:ext cx="693167" cy="462111"/>
      </dsp:txXfrm>
    </dsp:sp>
    <dsp:sp modelId="{EA3B7CD2-2FC8-4FD3-88B1-5F4C4AE90DA3}">
      <dsp:nvSpPr>
        <dsp:cNvPr id="0" name=""/>
        <dsp:cNvSpPr/>
      </dsp:nvSpPr>
      <dsp:spPr>
        <a:xfrm>
          <a:off x="6239786" y="213694"/>
          <a:ext cx="1155278" cy="462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712</a:t>
          </a:r>
        </a:p>
      </dsp:txBody>
      <dsp:txXfrm>
        <a:off x="6470842" y="213694"/>
        <a:ext cx="693167" cy="462111"/>
      </dsp:txXfrm>
    </dsp:sp>
    <dsp:sp modelId="{EFD2B1B0-44B6-48C7-8C7E-EF1B8502F5D6}">
      <dsp:nvSpPr>
        <dsp:cNvPr id="0" name=""/>
        <dsp:cNvSpPr/>
      </dsp:nvSpPr>
      <dsp:spPr>
        <a:xfrm>
          <a:off x="7279537" y="213694"/>
          <a:ext cx="1155278" cy="462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796</a:t>
          </a:r>
        </a:p>
      </dsp:txBody>
      <dsp:txXfrm>
        <a:off x="7510593" y="213694"/>
        <a:ext cx="693167" cy="462111"/>
      </dsp:txXfrm>
    </dsp:sp>
    <dsp:sp modelId="{E6D73288-9D8A-403D-A7E8-94BE5ABD4BD8}">
      <dsp:nvSpPr>
        <dsp:cNvPr id="0" name=""/>
        <dsp:cNvSpPr/>
      </dsp:nvSpPr>
      <dsp:spPr>
        <a:xfrm>
          <a:off x="8319287" y="213694"/>
          <a:ext cx="1155278" cy="462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838</a:t>
          </a:r>
        </a:p>
      </dsp:txBody>
      <dsp:txXfrm>
        <a:off x="8550343" y="213694"/>
        <a:ext cx="693167" cy="462111"/>
      </dsp:txXfrm>
    </dsp:sp>
    <dsp:sp modelId="{6C73B33F-087E-47A7-9B15-F7347DA1E199}">
      <dsp:nvSpPr>
        <dsp:cNvPr id="0" name=""/>
        <dsp:cNvSpPr/>
      </dsp:nvSpPr>
      <dsp:spPr>
        <a:xfrm>
          <a:off x="9359038" y="213694"/>
          <a:ext cx="1155278" cy="462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999</a:t>
          </a:r>
        </a:p>
      </dsp:txBody>
      <dsp:txXfrm>
        <a:off x="9590094" y="213694"/>
        <a:ext cx="693167" cy="4621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C1114-EFD8-4FEA-BE7F-3EAB34B14366}" type="datetimeFigureOut">
              <a:rPr lang="de-DE" smtClean="0"/>
              <a:t>25.05.2021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FD059-8DF6-44E0-862A-FB556D477E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8072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Wertigkeiten der Reihe nach sortiert: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Einer, Zehner, Hunderter, usw.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Neue Reihenfolge in neuer Liste (</a:t>
            </a:r>
            <a:r>
              <a:rPr lang="de-DE" dirty="0" err="1"/>
              <a:t>speicher</a:t>
            </a:r>
            <a:r>
              <a:rPr lang="de-DE" dirty="0"/>
              <a:t>, später erwähnt)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FD059-8DF6-44E0-862A-FB556D477E7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426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FD059-8DF6-44E0-862A-FB556D477E7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3747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Blau: zu sortierende Liste</a:t>
            </a:r>
          </a:p>
          <a:p>
            <a:pPr marL="171450" indent="-171450">
              <a:buFontTx/>
              <a:buChar char="-"/>
            </a:pPr>
            <a:r>
              <a:rPr lang="de-DE" dirty="0"/>
              <a:t>Dazu ein Countarray, dass die Elemente zählt.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Ist die Zahl 2 vorhanden, wird der Wert des Countarray an Stelle 2 inkrementiert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Ist die Zahl mehrfach vorhanden, dann wird der Wert mehrfach integriert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Danach wird der Wert des Feldes mit dem Wert des Feldes davor addiert.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Wenn im vorherigen Feld z.B. 2 steht, kann die Zahl logischer Weise erst zwei Felder nach der im vorherigen Feld kommen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Ergebnis </a:t>
            </a:r>
            <a:r>
              <a:rPr lang="de-DE" dirty="0" err="1"/>
              <a:t>array</a:t>
            </a:r>
            <a:endParaRPr lang="de-DE" dirty="0"/>
          </a:p>
          <a:p>
            <a:pPr marL="628650" lvl="1" indent="-171450">
              <a:buFontTx/>
              <a:buChar char="-"/>
            </a:pPr>
            <a:r>
              <a:rPr lang="de-DE" dirty="0"/>
              <a:t>Sortierliste von hinten nach vorn: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Wert ist z.B. 1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Countarray an Stelle 1 geschaut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Wert an dieser Stelle ist Position der Zahl im Ergebnisarray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Wert im Countarray wird um 1 dekrementiert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FD059-8DF6-44E0-862A-FB556D477E7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0337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FD059-8DF6-44E0-862A-FB556D477E7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6217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E436F8-3602-4641-8686-8C7F65AFA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4A8CE1A-2C22-42AC-ACF5-67DB96830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937A54-6FFF-448C-8586-93BD6EADA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336B-48E2-4D20-8D31-4C86DA3DD841}" type="datetimeFigureOut">
              <a:rPr lang="de-DE" smtClean="0"/>
              <a:t>25.05.2021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D8B907-890C-447F-8F86-E6A985C9E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067FE1-DF87-452E-BB0A-CA8210781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117-13B6-4CB4-ADFF-F18576CCB5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1978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160292-830C-4851-B851-AC49C662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A76C484-939A-4E6D-A2EB-2521FE55C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711B41-B80C-401D-82F8-FA7DF7624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336B-48E2-4D20-8D31-4C86DA3DD841}" type="datetimeFigureOut">
              <a:rPr lang="de-DE" smtClean="0"/>
              <a:t>25.05.2021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B3C7A0-219F-441E-A495-F0FB8776D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F6D19B-0CD4-43D5-B961-1501617F1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117-13B6-4CB4-ADFF-F18576CCB5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3949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D291E00-5CE0-4245-8E11-160CF5BD80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6EEFEF7-507C-410E-B498-8FE2444CF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917FED-4793-4CEE-8815-D423F2D69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336B-48E2-4D20-8D31-4C86DA3DD841}" type="datetimeFigureOut">
              <a:rPr lang="de-DE" smtClean="0"/>
              <a:t>25.05.2021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6CC39E-8A65-4CE6-AB83-B0C9050DC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453566-D6CB-45D5-8967-A5498057E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117-13B6-4CB4-ADFF-F18576CCB5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2149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615032-FD70-4AF2-BD0A-75CE907DE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45DB60-8C0C-4DEA-B3B2-67E7A91EA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6C301C-22C0-456B-9108-EC7B79D0C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336B-48E2-4D20-8D31-4C86DA3DD841}" type="datetimeFigureOut">
              <a:rPr lang="de-DE" smtClean="0"/>
              <a:t>25.05.2021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2C42A5-FB57-4A90-B1D3-144E3D974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6E5C12-4C5F-4CC0-A88D-135F2677E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117-13B6-4CB4-ADFF-F18576CCB5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220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E28389-A07D-464C-A42F-CB9DD18F8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C8176C-AA13-4F82-8D9B-A76879D98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32A727-7C96-4CC8-AE45-95B4B3B70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336B-48E2-4D20-8D31-4C86DA3DD841}" type="datetimeFigureOut">
              <a:rPr lang="de-DE" smtClean="0"/>
              <a:t>25.05.2021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579CD4-BCAF-4AD2-A60A-ED372154A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34B42B-3B9E-41FF-B76A-282BEB5F8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117-13B6-4CB4-ADFF-F18576CCB5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7818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6B43B9-71BE-4974-AF42-C1ACC24CA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1BB6BD-04B8-4FC0-B71C-4A8A97AB24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20FBDC1-3DC0-4AF7-8948-D5563F7A4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07F891-CF06-45BC-AB91-BE6F5E768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336B-48E2-4D20-8D31-4C86DA3DD841}" type="datetimeFigureOut">
              <a:rPr lang="de-DE" smtClean="0"/>
              <a:t>25.05.2021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7EF680-3E6B-40E3-93A9-69432F111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DBA64B-6C2A-4A8C-8D43-1371096A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117-13B6-4CB4-ADFF-F18576CCB5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428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52CDF5-49EE-431C-BC55-A427497C7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24FAF6-5C4B-46B2-88D4-C359D528C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022A4D6-5338-408F-880A-4ABEEA05C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D5229F0-4290-4721-B2DD-AE5D044C1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8894090-47EF-4292-9AB6-31166E8153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F5906B6-1E61-4B05-93AA-B0D48582A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336B-48E2-4D20-8D31-4C86DA3DD841}" type="datetimeFigureOut">
              <a:rPr lang="de-DE" smtClean="0"/>
              <a:t>25.05.2021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698EE97-FF8F-4648-93A6-2B71675BA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1977E7B-E6F7-49D7-A50C-EC15C3AD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117-13B6-4CB4-ADFF-F18576CCB5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9675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6D7F19-05A0-4422-8A13-FB803BE8A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64D9784-7304-4E8E-A812-A9DD2E96E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336B-48E2-4D20-8D31-4C86DA3DD841}" type="datetimeFigureOut">
              <a:rPr lang="de-DE" smtClean="0"/>
              <a:t>25.05.2021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9E3D35-4B34-4983-8C0D-60900C755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F9BBEF9-838A-474C-A56C-6BA6B7177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117-13B6-4CB4-ADFF-F18576CCB5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3106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5A8748-BEF3-4E6B-8A03-54FB00F1C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336B-48E2-4D20-8D31-4C86DA3DD841}" type="datetimeFigureOut">
              <a:rPr lang="de-DE" smtClean="0"/>
              <a:t>25.05.2021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B0C3ADF-2385-4F29-B99E-5A19D8C9C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F166BDD-3063-44C8-92AC-E4E94CAC8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117-13B6-4CB4-ADFF-F18576CCB5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7344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E29B4F-FF79-4156-84F0-3D20EED28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CA8344-2C82-471E-AE54-9F501F239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D8CDDB8-C55F-4CEF-9D31-76FCE3336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5B9583-D60D-407C-8B60-A0294E816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336B-48E2-4D20-8D31-4C86DA3DD841}" type="datetimeFigureOut">
              <a:rPr lang="de-DE" smtClean="0"/>
              <a:t>25.05.2021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6E13BD-235C-4F17-AD04-4BA9B094D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9104B97-5024-4564-98B5-1D49CD7D4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117-13B6-4CB4-ADFF-F18576CCB5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681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53F0D0-327D-43BD-AABD-8DA4D00D0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4D4FE8F-720A-443B-B5BA-179E5A206C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9385445-3992-41C1-B4E7-4D449015E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96B26E-C7F1-440E-BBD9-389A5E1EE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336B-48E2-4D20-8D31-4C86DA3DD841}" type="datetimeFigureOut">
              <a:rPr lang="de-DE" smtClean="0"/>
              <a:t>25.05.2021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750C7EC-0EA9-4800-9FD4-824E50199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DA1D22-DE94-4B6C-B00B-9DD73AAF8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117-13B6-4CB4-ADFF-F18576CCB5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2183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697B083-8641-41CC-9B52-450BBB55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49BCE5-213B-4271-B537-AE06A2C60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2896D3-B48C-49DA-BAC7-C525321873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7336B-48E2-4D20-8D31-4C86DA3DD841}" type="datetimeFigureOut">
              <a:rPr lang="de-DE" smtClean="0"/>
              <a:t>25.05.2021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DEF173-6CF2-4C24-B709-287FBE09F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279232-21F1-4179-9BD6-6F3886C9AD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6E117-13B6-4CB4-ADFF-F18576CCB5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3702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18" Type="http://schemas.openxmlformats.org/officeDocument/2006/relationships/diagramLayout" Target="../diagrams/layout8.xml"/><Relationship Id="rId26" Type="http://schemas.microsoft.com/office/2007/relationships/diagramDrawing" Target="../diagrams/drawing9.xml"/><Relationship Id="rId3" Type="http://schemas.openxmlformats.org/officeDocument/2006/relationships/diagramLayout" Target="../diagrams/layout5.xml"/><Relationship Id="rId21" Type="http://schemas.microsoft.com/office/2007/relationships/diagramDrawing" Target="../diagrams/drawing8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17" Type="http://schemas.openxmlformats.org/officeDocument/2006/relationships/diagramData" Target="../diagrams/data8.xml"/><Relationship Id="rId25" Type="http://schemas.openxmlformats.org/officeDocument/2006/relationships/diagramColors" Target="../diagrams/colors9.xml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20" Type="http://schemas.openxmlformats.org/officeDocument/2006/relationships/diagramColors" Target="../diagrams/colors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24" Type="http://schemas.openxmlformats.org/officeDocument/2006/relationships/diagramQuickStyle" Target="../diagrams/quickStyle9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23" Type="http://schemas.openxmlformats.org/officeDocument/2006/relationships/diagramLayout" Target="../diagrams/layout9.xml"/><Relationship Id="rId10" Type="http://schemas.openxmlformats.org/officeDocument/2006/relationships/diagramColors" Target="../diagrams/colors6.xml"/><Relationship Id="rId19" Type="http://schemas.openxmlformats.org/officeDocument/2006/relationships/diagramQuickStyle" Target="../diagrams/quickStyle8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Relationship Id="rId22" Type="http://schemas.openxmlformats.org/officeDocument/2006/relationships/diagramData" Target="../diagrams/data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2.xml"/><Relationship Id="rId13" Type="http://schemas.openxmlformats.org/officeDocument/2006/relationships/diagramData" Target="../diagrams/data13.xml"/><Relationship Id="rId18" Type="http://schemas.openxmlformats.org/officeDocument/2006/relationships/diagramData" Target="../diagrams/data14.xml"/><Relationship Id="rId3" Type="http://schemas.openxmlformats.org/officeDocument/2006/relationships/diagramData" Target="../diagrams/data11.xml"/><Relationship Id="rId21" Type="http://schemas.openxmlformats.org/officeDocument/2006/relationships/diagramColors" Target="../diagrams/colors14.xml"/><Relationship Id="rId7" Type="http://schemas.microsoft.com/office/2007/relationships/diagramDrawing" Target="../diagrams/drawing11.xml"/><Relationship Id="rId12" Type="http://schemas.microsoft.com/office/2007/relationships/diagramDrawing" Target="../diagrams/drawing12.xml"/><Relationship Id="rId17" Type="http://schemas.microsoft.com/office/2007/relationships/diagramDrawing" Target="../diagrams/drawing13.xml"/><Relationship Id="rId2" Type="http://schemas.openxmlformats.org/officeDocument/2006/relationships/notesSlide" Target="../notesSlides/notesSlide3.xml"/><Relationship Id="rId16" Type="http://schemas.openxmlformats.org/officeDocument/2006/relationships/diagramColors" Target="../diagrams/colors13.xml"/><Relationship Id="rId20" Type="http://schemas.openxmlformats.org/officeDocument/2006/relationships/diagramQuickStyle" Target="../diagrams/quickStyl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11" Type="http://schemas.openxmlformats.org/officeDocument/2006/relationships/diagramColors" Target="../diagrams/colors12.xml"/><Relationship Id="rId5" Type="http://schemas.openxmlformats.org/officeDocument/2006/relationships/diagramQuickStyle" Target="../diagrams/quickStyle11.xml"/><Relationship Id="rId15" Type="http://schemas.openxmlformats.org/officeDocument/2006/relationships/diagramQuickStyle" Target="../diagrams/quickStyle13.xml"/><Relationship Id="rId10" Type="http://schemas.openxmlformats.org/officeDocument/2006/relationships/diagramQuickStyle" Target="../diagrams/quickStyle12.xml"/><Relationship Id="rId19" Type="http://schemas.openxmlformats.org/officeDocument/2006/relationships/diagramLayout" Target="../diagrams/layout14.xml"/><Relationship Id="rId4" Type="http://schemas.openxmlformats.org/officeDocument/2006/relationships/diagramLayout" Target="../diagrams/layout11.xml"/><Relationship Id="rId9" Type="http://schemas.openxmlformats.org/officeDocument/2006/relationships/diagramLayout" Target="../diagrams/layout12.xml"/><Relationship Id="rId14" Type="http://schemas.openxmlformats.org/officeDocument/2006/relationships/diagramLayout" Target="../diagrams/layout13.xml"/><Relationship Id="rId22" Type="http://schemas.microsoft.com/office/2007/relationships/diagramDrawing" Target="../diagrams/drawing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C737E0-81D0-4A6B-ADA9-F70674E1C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69696"/>
            <a:ext cx="9144000" cy="1051510"/>
          </a:xfrm>
        </p:spPr>
        <p:txBody>
          <a:bodyPr>
            <a:normAutofit/>
          </a:bodyPr>
          <a:lstStyle/>
          <a:p>
            <a:r>
              <a:rPr lang="de-DE" dirty="0"/>
              <a:t>Radix / Distribution </a:t>
            </a:r>
            <a:r>
              <a:rPr lang="de-DE" dirty="0" err="1"/>
              <a:t>Sort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8312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ABC14C-9EB8-4A12-9BA4-E7C7ACDF9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Radix </a:t>
            </a:r>
            <a:r>
              <a:rPr lang="de-DE" dirty="0" err="1"/>
              <a:t>Sort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C6471912-38AD-4D2A-B09A-78134E5A7D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2521215"/>
              </p:ext>
            </p:extLst>
          </p:nvPr>
        </p:nvGraphicFramePr>
        <p:xfrm>
          <a:off x="838200" y="1508793"/>
          <a:ext cx="10515600" cy="889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Inhaltsplatzhalter 3">
            <a:extLst>
              <a:ext uri="{FF2B5EF4-FFF2-40B4-BE49-F238E27FC236}">
                <a16:creationId xmlns:a16="http://schemas.microsoft.com/office/drawing/2014/main" id="{0D3BE3E3-BC24-48CA-976A-EAF912470F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6454697"/>
              </p:ext>
            </p:extLst>
          </p:nvPr>
        </p:nvGraphicFramePr>
        <p:xfrm>
          <a:off x="838200" y="2050214"/>
          <a:ext cx="10515600" cy="889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6AE042E9-5AA8-437D-83CE-EBB51DF0EDCB}"/>
              </a:ext>
            </a:extLst>
          </p:cNvPr>
          <p:cNvSpPr txBox="1"/>
          <p:nvPr/>
        </p:nvSpPr>
        <p:spPr>
          <a:xfrm>
            <a:off x="878305" y="3076074"/>
            <a:ext cx="10475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1. Durchlauf: </a:t>
            </a:r>
            <a:r>
              <a:rPr lang="de-DE" dirty="0" err="1"/>
              <a:t>Einerziffern</a:t>
            </a:r>
            <a:r>
              <a:rPr lang="de-DE" dirty="0"/>
              <a:t> der Hilfsstruktur (grau) zuordnen</a:t>
            </a:r>
          </a:p>
        </p:txBody>
      </p:sp>
      <p:graphicFrame>
        <p:nvGraphicFramePr>
          <p:cNvPr id="7" name="Inhaltsplatzhalter 3">
            <a:extLst>
              <a:ext uri="{FF2B5EF4-FFF2-40B4-BE49-F238E27FC236}">
                <a16:creationId xmlns:a16="http://schemas.microsoft.com/office/drawing/2014/main" id="{934F7B85-D76F-42EA-A679-99259717B1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8211546"/>
              </p:ext>
            </p:extLst>
          </p:nvPr>
        </p:nvGraphicFramePr>
        <p:xfrm>
          <a:off x="838200" y="3299241"/>
          <a:ext cx="10515600" cy="889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8" name="Inhaltsplatzhalter 3">
            <a:extLst>
              <a:ext uri="{FF2B5EF4-FFF2-40B4-BE49-F238E27FC236}">
                <a16:creationId xmlns:a16="http://schemas.microsoft.com/office/drawing/2014/main" id="{7C88BAC9-0964-4CB9-AEA0-5C4E9ABD49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5502810"/>
              </p:ext>
            </p:extLst>
          </p:nvPr>
        </p:nvGraphicFramePr>
        <p:xfrm>
          <a:off x="838200" y="3918286"/>
          <a:ext cx="10515600" cy="889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93694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Graphic spid="7" grpId="0">
        <p:bldAsOne/>
      </p:bldGraphic>
      <p:bldGraphic spid="8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Inhaltsplatzhalter 3">
            <a:extLst>
              <a:ext uri="{FF2B5EF4-FFF2-40B4-BE49-F238E27FC236}">
                <a16:creationId xmlns:a16="http://schemas.microsoft.com/office/drawing/2014/main" id="{1E893875-5CCF-46C5-A341-44B6F13276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6485735"/>
              </p:ext>
            </p:extLst>
          </p:nvPr>
        </p:nvGraphicFramePr>
        <p:xfrm>
          <a:off x="838200" y="720473"/>
          <a:ext cx="10515600" cy="889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Inhaltsplatzhalter 3">
            <a:extLst>
              <a:ext uri="{FF2B5EF4-FFF2-40B4-BE49-F238E27FC236}">
                <a16:creationId xmlns:a16="http://schemas.microsoft.com/office/drawing/2014/main" id="{688B4565-36E0-4F15-9264-721E0693E7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5653280"/>
              </p:ext>
            </p:extLst>
          </p:nvPr>
        </p:nvGraphicFramePr>
        <p:xfrm>
          <a:off x="838200" y="2675023"/>
          <a:ext cx="10515600" cy="889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F8F7DF71-45DD-423C-A05D-0E5D81FC6D6F}"/>
              </a:ext>
            </a:extLst>
          </p:cNvPr>
          <p:cNvSpPr txBox="1"/>
          <p:nvPr/>
        </p:nvSpPr>
        <p:spPr>
          <a:xfrm>
            <a:off x="838200" y="389022"/>
            <a:ext cx="1167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Neue Liste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6EB8DF4-FE11-45D4-AE7B-14828A224150}"/>
              </a:ext>
            </a:extLst>
          </p:cNvPr>
          <p:cNvSpPr txBox="1"/>
          <p:nvPr/>
        </p:nvSpPr>
        <p:spPr>
          <a:xfrm>
            <a:off x="838200" y="1756759"/>
            <a:ext cx="3320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2. Durchlauf: 10er Ziffer sortieren</a:t>
            </a:r>
          </a:p>
        </p:txBody>
      </p:sp>
      <p:graphicFrame>
        <p:nvGraphicFramePr>
          <p:cNvPr id="6" name="Inhaltsplatzhalter 3">
            <a:extLst>
              <a:ext uri="{FF2B5EF4-FFF2-40B4-BE49-F238E27FC236}">
                <a16:creationId xmlns:a16="http://schemas.microsoft.com/office/drawing/2014/main" id="{FC0B8435-A016-45F7-8BAC-7E42781448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025172"/>
              </p:ext>
            </p:extLst>
          </p:nvPr>
        </p:nvGraphicFramePr>
        <p:xfrm>
          <a:off x="838200" y="2043585"/>
          <a:ext cx="10515600" cy="889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7" name="Inhaltsplatzhalter 3">
            <a:extLst>
              <a:ext uri="{FF2B5EF4-FFF2-40B4-BE49-F238E27FC236}">
                <a16:creationId xmlns:a16="http://schemas.microsoft.com/office/drawing/2014/main" id="{87537DA6-4594-4514-97E2-8EC4CE1038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4101138"/>
              </p:ext>
            </p:extLst>
          </p:nvPr>
        </p:nvGraphicFramePr>
        <p:xfrm>
          <a:off x="838200" y="4567992"/>
          <a:ext cx="10515600" cy="889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30D59D5B-661D-4D1A-91BA-C0CC3EE326A6}"/>
              </a:ext>
            </a:extLst>
          </p:cNvPr>
          <p:cNvSpPr txBox="1"/>
          <p:nvPr/>
        </p:nvSpPr>
        <p:spPr>
          <a:xfrm>
            <a:off x="838200" y="3649728"/>
            <a:ext cx="3437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3. Durchlauf: 100er Ziffer sortieren</a:t>
            </a:r>
          </a:p>
        </p:txBody>
      </p:sp>
      <p:graphicFrame>
        <p:nvGraphicFramePr>
          <p:cNvPr id="9" name="Inhaltsplatzhalter 3">
            <a:extLst>
              <a:ext uri="{FF2B5EF4-FFF2-40B4-BE49-F238E27FC236}">
                <a16:creationId xmlns:a16="http://schemas.microsoft.com/office/drawing/2014/main" id="{2F47EF67-AE9B-4B6B-B455-6A5D7FDE8F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8231608"/>
              </p:ext>
            </p:extLst>
          </p:nvPr>
        </p:nvGraphicFramePr>
        <p:xfrm>
          <a:off x="838200" y="3936554"/>
          <a:ext cx="10515600" cy="889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</p:spTree>
    <p:extLst>
      <p:ext uri="{BB962C8B-B14F-4D97-AF65-F5344CB8AC3E}">
        <p14:creationId xmlns:p14="http://schemas.microsoft.com/office/powerpoint/2010/main" val="344101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5" grpId="0"/>
      <p:bldGraphic spid="6" grpId="0">
        <p:bldAsOne/>
      </p:bldGraphic>
      <p:bldGraphic spid="7" grpId="0">
        <p:bldAsOne/>
      </p:bldGraphic>
      <p:bldP spid="8" grpId="0"/>
      <p:bldGraphic spid="9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1831690-CAFD-4CD1-90FC-74D7FBD46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de-DE" sz="3300">
                <a:solidFill>
                  <a:schemeClr val="bg1"/>
                </a:solidFill>
              </a:rPr>
              <a:t>Komplexitätsanalyse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C90B5AA8-BCCD-4347-A7A4-BC714E812D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6290358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02308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68318-A954-4CEF-8B25-84440A07F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Distribution </a:t>
            </a:r>
            <a:r>
              <a:rPr lang="de-DE" dirty="0" err="1"/>
              <a:t>Sort</a:t>
            </a:r>
            <a:r>
              <a:rPr lang="de-DE" dirty="0"/>
              <a:t>/ </a:t>
            </a:r>
            <a:r>
              <a:rPr lang="de-DE" dirty="0" err="1"/>
              <a:t>Counting</a:t>
            </a:r>
            <a:r>
              <a:rPr lang="de-DE" dirty="0"/>
              <a:t> </a:t>
            </a:r>
            <a:r>
              <a:rPr lang="de-DE" dirty="0" err="1"/>
              <a:t>Sort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63C25BCE-C4A8-414F-828F-8940415762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4603679"/>
              </p:ext>
            </p:extLst>
          </p:nvPr>
        </p:nvGraphicFramePr>
        <p:xfrm>
          <a:off x="774032" y="1809582"/>
          <a:ext cx="10515600" cy="889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Inhaltsplatzhalter 3">
            <a:extLst>
              <a:ext uri="{FF2B5EF4-FFF2-40B4-BE49-F238E27FC236}">
                <a16:creationId xmlns:a16="http://schemas.microsoft.com/office/drawing/2014/main" id="{67986F22-897A-43A3-A6D9-7042EE202D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5084638"/>
              </p:ext>
            </p:extLst>
          </p:nvPr>
        </p:nvGraphicFramePr>
        <p:xfrm>
          <a:off x="774032" y="2932530"/>
          <a:ext cx="10515600" cy="889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C93C19F3-F230-4CE5-83A9-3C5979971E03}"/>
              </a:ext>
            </a:extLst>
          </p:cNvPr>
          <p:cNvSpPr txBox="1"/>
          <p:nvPr/>
        </p:nvSpPr>
        <p:spPr>
          <a:xfrm>
            <a:off x="810126" y="1537032"/>
            <a:ext cx="1289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Sortierarray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A0098D8-8D06-4392-B40D-E419C5C064B3}"/>
              </a:ext>
            </a:extLst>
          </p:cNvPr>
          <p:cNvSpPr txBox="1"/>
          <p:nvPr/>
        </p:nvSpPr>
        <p:spPr>
          <a:xfrm>
            <a:off x="774032" y="3940925"/>
            <a:ext cx="492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Zahl des Feldes mit Zahl des Feldes davor addieren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2B8B34D-FCF1-4AB8-B23C-679FBC70C436}"/>
              </a:ext>
            </a:extLst>
          </p:cNvPr>
          <p:cNvSpPr txBox="1"/>
          <p:nvPr/>
        </p:nvSpPr>
        <p:spPr>
          <a:xfrm>
            <a:off x="838200" y="2800684"/>
            <a:ext cx="10303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Countarray (Länge 9, da höchste Zahl 9 ist; Wert von Sortierarray ist </a:t>
            </a:r>
            <a:r>
              <a:rPr lang="de-DE" dirty="0" err="1"/>
              <a:t>Indize</a:t>
            </a:r>
            <a:r>
              <a:rPr lang="de-DE" dirty="0"/>
              <a:t> des Countarrays inkrementieren)</a:t>
            </a:r>
          </a:p>
        </p:txBody>
      </p:sp>
      <p:graphicFrame>
        <p:nvGraphicFramePr>
          <p:cNvPr id="12" name="Inhaltsplatzhalter 3">
            <a:extLst>
              <a:ext uri="{FF2B5EF4-FFF2-40B4-BE49-F238E27FC236}">
                <a16:creationId xmlns:a16="http://schemas.microsoft.com/office/drawing/2014/main" id="{1361C893-3B1F-4181-9B48-F08F9547E1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6249982"/>
              </p:ext>
            </p:extLst>
          </p:nvPr>
        </p:nvGraphicFramePr>
        <p:xfrm>
          <a:off x="717884" y="4157828"/>
          <a:ext cx="10515600" cy="889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4" name="Textfeld 13">
            <a:extLst>
              <a:ext uri="{FF2B5EF4-FFF2-40B4-BE49-F238E27FC236}">
                <a16:creationId xmlns:a16="http://schemas.microsoft.com/office/drawing/2014/main" id="{F3B5615B-D5D8-472A-A3CB-06A606760F2B}"/>
              </a:ext>
            </a:extLst>
          </p:cNvPr>
          <p:cNvSpPr txBox="1"/>
          <p:nvPr/>
        </p:nvSpPr>
        <p:spPr>
          <a:xfrm>
            <a:off x="645695" y="5013794"/>
            <a:ext cx="11061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Ergebnisarray: Sortierarray von hinten nach vorn, Wert ist Position vom Countarray, Countarraywert dekrementieren</a:t>
            </a:r>
          </a:p>
        </p:txBody>
      </p:sp>
      <p:graphicFrame>
        <p:nvGraphicFramePr>
          <p:cNvPr id="15" name="Inhaltsplatzhalter 3">
            <a:extLst>
              <a:ext uri="{FF2B5EF4-FFF2-40B4-BE49-F238E27FC236}">
                <a16:creationId xmlns:a16="http://schemas.microsoft.com/office/drawing/2014/main" id="{2CE3BC40-87EE-4142-ABC2-D48ED0FA8F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8560700"/>
              </p:ext>
            </p:extLst>
          </p:nvPr>
        </p:nvGraphicFramePr>
        <p:xfrm>
          <a:off x="645695" y="5324251"/>
          <a:ext cx="10515600" cy="889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70635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10" grpId="0"/>
      <p:bldP spid="11" grpId="0"/>
      <p:bldGraphic spid="12" grpId="0">
        <p:bldAsOne/>
      </p:bldGraphic>
      <p:bldP spid="14" grpId="0"/>
      <p:bldGraphic spid="1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88E65FE-4408-47CA-A327-FA7260529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de-DE" sz="3300">
                <a:solidFill>
                  <a:schemeClr val="bg1"/>
                </a:solidFill>
              </a:rPr>
              <a:t>Komplexitätsanalyse</a:t>
            </a:r>
          </a:p>
        </p:txBody>
      </p:sp>
      <p:graphicFrame>
        <p:nvGraphicFramePr>
          <p:cNvPr id="6" name="Inhaltsplatzhalter 2">
            <a:extLst>
              <a:ext uri="{FF2B5EF4-FFF2-40B4-BE49-F238E27FC236}">
                <a16:creationId xmlns:a16="http://schemas.microsoft.com/office/drawing/2014/main" id="{133494A4-CCD6-4268-BB1F-581943AB64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9773543"/>
              </p:ext>
            </p:extLst>
          </p:nvPr>
        </p:nvGraphicFramePr>
        <p:xfrm>
          <a:off x="5617950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8911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FBE7ED-45B0-4FA8-9550-308533881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de-DE" sz="4800"/>
              <a:t>Anktiensoriteren Anhand von Radixsort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49295CC4-DF72-4330-93BD-7EFBF60E8F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8307512"/>
              </p:ext>
            </p:extLst>
          </p:nvPr>
        </p:nvGraphicFramePr>
        <p:xfrm>
          <a:off x="1306737" y="1825625"/>
          <a:ext cx="9578528" cy="4351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581">
                  <a:extLst>
                    <a:ext uri="{9D8B030D-6E8A-4147-A177-3AD203B41FA5}">
                      <a16:colId xmlns:a16="http://schemas.microsoft.com/office/drawing/2014/main" val="438791493"/>
                    </a:ext>
                  </a:extLst>
                </a:gridCol>
                <a:gridCol w="1465623">
                  <a:extLst>
                    <a:ext uri="{9D8B030D-6E8A-4147-A177-3AD203B41FA5}">
                      <a16:colId xmlns:a16="http://schemas.microsoft.com/office/drawing/2014/main" val="471372203"/>
                    </a:ext>
                  </a:extLst>
                </a:gridCol>
                <a:gridCol w="1622581">
                  <a:extLst>
                    <a:ext uri="{9D8B030D-6E8A-4147-A177-3AD203B41FA5}">
                      <a16:colId xmlns:a16="http://schemas.microsoft.com/office/drawing/2014/main" val="2063546549"/>
                    </a:ext>
                  </a:extLst>
                </a:gridCol>
                <a:gridCol w="1622581">
                  <a:extLst>
                    <a:ext uri="{9D8B030D-6E8A-4147-A177-3AD203B41FA5}">
                      <a16:colId xmlns:a16="http://schemas.microsoft.com/office/drawing/2014/main" val="4275144651"/>
                    </a:ext>
                  </a:extLst>
                </a:gridCol>
                <a:gridCol w="1622581">
                  <a:extLst>
                    <a:ext uri="{9D8B030D-6E8A-4147-A177-3AD203B41FA5}">
                      <a16:colId xmlns:a16="http://schemas.microsoft.com/office/drawing/2014/main" val="3839370692"/>
                    </a:ext>
                  </a:extLst>
                </a:gridCol>
                <a:gridCol w="1622581">
                  <a:extLst>
                    <a:ext uri="{9D8B030D-6E8A-4147-A177-3AD203B41FA5}">
                      <a16:colId xmlns:a16="http://schemas.microsoft.com/office/drawing/2014/main" val="2537957762"/>
                    </a:ext>
                  </a:extLst>
                </a:gridCol>
              </a:tblGrid>
              <a:tr h="626458">
                <a:tc>
                  <a:txBody>
                    <a:bodyPr/>
                    <a:lstStyle/>
                    <a:p>
                      <a:r>
                        <a:rPr lang="de-DE" sz="1700"/>
                        <a:t>Aktionär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r>
                        <a:rPr lang="de-DE" sz="1700"/>
                        <a:t>Anteile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r>
                        <a:rPr lang="de-DE" sz="1700"/>
                        <a:t>Startindex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r>
                        <a:rPr lang="de-DE" sz="1700"/>
                        <a:t>Index nach 1. Schritt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r>
                        <a:rPr lang="de-DE" sz="1700"/>
                        <a:t>Index nach 2. Schritt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r>
                        <a:rPr lang="de-DE" sz="1700"/>
                        <a:t>Index nach 3. Schritt</a:t>
                      </a:r>
                    </a:p>
                  </a:txBody>
                  <a:tcPr marL="84656" marR="84656" marT="42328" marB="42328"/>
                </a:tc>
                <a:extLst>
                  <a:ext uri="{0D108BD9-81ED-4DB2-BD59-A6C34878D82A}">
                    <a16:rowId xmlns:a16="http://schemas.microsoft.com/office/drawing/2014/main" val="1622631210"/>
                  </a:ext>
                </a:extLst>
              </a:tr>
              <a:tr h="372489">
                <a:tc>
                  <a:txBody>
                    <a:bodyPr/>
                    <a:lstStyle/>
                    <a:p>
                      <a:r>
                        <a:rPr lang="de-DE" sz="1700"/>
                        <a:t>Ernie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r>
                        <a:rPr lang="de-DE" sz="1700"/>
                        <a:t>213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0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0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0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4</a:t>
                      </a:r>
                    </a:p>
                  </a:txBody>
                  <a:tcPr marL="84656" marR="84656" marT="42328" marB="42328"/>
                </a:tc>
                <a:extLst>
                  <a:ext uri="{0D108BD9-81ED-4DB2-BD59-A6C34878D82A}">
                    <a16:rowId xmlns:a16="http://schemas.microsoft.com/office/drawing/2014/main" val="2347023229"/>
                  </a:ext>
                </a:extLst>
              </a:tr>
              <a:tr h="372489">
                <a:tc>
                  <a:txBody>
                    <a:bodyPr/>
                    <a:lstStyle/>
                    <a:p>
                      <a:r>
                        <a:rPr lang="de-DE" sz="1700"/>
                        <a:t>Eckhardt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r>
                        <a:rPr lang="de-DE" sz="1700"/>
                        <a:t>187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r>
                        <a:rPr lang="de-DE" sz="1700"/>
                        <a:t>1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7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7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2</a:t>
                      </a:r>
                    </a:p>
                  </a:txBody>
                  <a:tcPr marL="84656" marR="84656" marT="42328" marB="42328"/>
                </a:tc>
                <a:extLst>
                  <a:ext uri="{0D108BD9-81ED-4DB2-BD59-A6C34878D82A}">
                    <a16:rowId xmlns:a16="http://schemas.microsoft.com/office/drawing/2014/main" val="2916122108"/>
                  </a:ext>
                </a:extLst>
              </a:tr>
              <a:tr h="372489">
                <a:tc>
                  <a:txBody>
                    <a:bodyPr/>
                    <a:lstStyle/>
                    <a:p>
                      <a:r>
                        <a:rPr lang="de-DE" sz="1700" dirty="0"/>
                        <a:t>Bert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r>
                        <a:rPr lang="de-DE" sz="1700"/>
                        <a:t>265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r>
                        <a:rPr lang="de-DE" sz="1700"/>
                        <a:t>2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3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4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6</a:t>
                      </a:r>
                    </a:p>
                  </a:txBody>
                  <a:tcPr marL="84656" marR="84656" marT="42328" marB="42328"/>
                </a:tc>
                <a:extLst>
                  <a:ext uri="{0D108BD9-81ED-4DB2-BD59-A6C34878D82A}">
                    <a16:rowId xmlns:a16="http://schemas.microsoft.com/office/drawing/2014/main" val="4127152314"/>
                  </a:ext>
                </a:extLst>
              </a:tr>
              <a:tr h="372489">
                <a:tc>
                  <a:txBody>
                    <a:bodyPr/>
                    <a:lstStyle/>
                    <a:p>
                      <a:r>
                        <a:rPr lang="de-DE" sz="1700"/>
                        <a:t>Max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r>
                        <a:rPr lang="de-DE" sz="1700"/>
                        <a:t>318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r>
                        <a:rPr lang="de-DE" sz="1700"/>
                        <a:t>3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9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1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9</a:t>
                      </a:r>
                    </a:p>
                  </a:txBody>
                  <a:tcPr marL="84656" marR="84656" marT="42328" marB="42328"/>
                </a:tc>
                <a:extLst>
                  <a:ext uri="{0D108BD9-81ED-4DB2-BD59-A6C34878D82A}">
                    <a16:rowId xmlns:a16="http://schemas.microsoft.com/office/drawing/2014/main" val="860775286"/>
                  </a:ext>
                </a:extLst>
              </a:tr>
              <a:tr h="372489">
                <a:tc>
                  <a:txBody>
                    <a:bodyPr/>
                    <a:lstStyle/>
                    <a:p>
                      <a:r>
                        <a:rPr lang="de-DE" sz="1700"/>
                        <a:t>Amalia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r>
                        <a:rPr lang="de-DE" sz="1700"/>
                        <a:t>284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r>
                        <a:rPr lang="de-DE" sz="1700"/>
                        <a:t>4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1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6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7</a:t>
                      </a:r>
                    </a:p>
                  </a:txBody>
                  <a:tcPr marL="84656" marR="84656" marT="42328" marB="42328"/>
                </a:tc>
                <a:extLst>
                  <a:ext uri="{0D108BD9-81ED-4DB2-BD59-A6C34878D82A}">
                    <a16:rowId xmlns:a16="http://schemas.microsoft.com/office/drawing/2014/main" val="1450353319"/>
                  </a:ext>
                </a:extLst>
              </a:tr>
              <a:tr h="372489">
                <a:tc>
                  <a:txBody>
                    <a:bodyPr/>
                    <a:lstStyle/>
                    <a:p>
                      <a:r>
                        <a:rPr lang="de-DE" sz="1700"/>
                        <a:t>Louis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r>
                        <a:rPr lang="de-DE" sz="1700"/>
                        <a:t>175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r>
                        <a:rPr lang="de-DE" sz="1700"/>
                        <a:t>5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4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5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1</a:t>
                      </a:r>
                    </a:p>
                  </a:txBody>
                  <a:tcPr marL="84656" marR="84656" marT="42328" marB="42328"/>
                </a:tc>
                <a:extLst>
                  <a:ext uri="{0D108BD9-81ED-4DB2-BD59-A6C34878D82A}">
                    <a16:rowId xmlns:a16="http://schemas.microsoft.com/office/drawing/2014/main" val="896441682"/>
                  </a:ext>
                </a:extLst>
              </a:tr>
              <a:tr h="372489">
                <a:tc>
                  <a:txBody>
                    <a:bodyPr/>
                    <a:lstStyle/>
                    <a:p>
                      <a:r>
                        <a:rPr lang="de-DE" sz="1700"/>
                        <a:t>Luise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r>
                        <a:rPr lang="de-DE" sz="1700"/>
                        <a:t>164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r>
                        <a:rPr lang="de-DE" sz="1700"/>
                        <a:t>6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2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3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0</a:t>
                      </a:r>
                    </a:p>
                  </a:txBody>
                  <a:tcPr marL="84656" marR="84656" marT="42328" marB="42328"/>
                </a:tc>
                <a:extLst>
                  <a:ext uri="{0D108BD9-81ED-4DB2-BD59-A6C34878D82A}">
                    <a16:rowId xmlns:a16="http://schemas.microsoft.com/office/drawing/2014/main" val="2242917823"/>
                  </a:ext>
                </a:extLst>
              </a:tr>
              <a:tr h="372489">
                <a:tc>
                  <a:txBody>
                    <a:bodyPr/>
                    <a:lstStyle/>
                    <a:p>
                      <a:r>
                        <a:rPr lang="de-DE" sz="1700"/>
                        <a:t>Sara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r>
                        <a:rPr lang="de-DE" sz="1700"/>
                        <a:t>287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r>
                        <a:rPr lang="de-DE" sz="1700"/>
                        <a:t>7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8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dirty="0"/>
                        <a:t>8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8</a:t>
                      </a:r>
                    </a:p>
                  </a:txBody>
                  <a:tcPr marL="84656" marR="84656" marT="42328" marB="42328"/>
                </a:tc>
                <a:extLst>
                  <a:ext uri="{0D108BD9-81ED-4DB2-BD59-A6C34878D82A}">
                    <a16:rowId xmlns:a16="http://schemas.microsoft.com/office/drawing/2014/main" val="2564743743"/>
                  </a:ext>
                </a:extLst>
              </a:tr>
              <a:tr h="372489">
                <a:tc>
                  <a:txBody>
                    <a:bodyPr/>
                    <a:lstStyle/>
                    <a:p>
                      <a:r>
                        <a:rPr lang="de-DE" sz="1700"/>
                        <a:t>Chris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r>
                        <a:rPr lang="de-DE" sz="1700"/>
                        <a:t>196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r>
                        <a:rPr lang="de-DE" sz="1700"/>
                        <a:t>8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6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9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3</a:t>
                      </a:r>
                    </a:p>
                  </a:txBody>
                  <a:tcPr marL="84656" marR="84656" marT="42328" marB="42328"/>
                </a:tc>
                <a:extLst>
                  <a:ext uri="{0D108BD9-81ED-4DB2-BD59-A6C34878D82A}">
                    <a16:rowId xmlns:a16="http://schemas.microsoft.com/office/drawing/2014/main" val="2748357609"/>
                  </a:ext>
                </a:extLst>
              </a:tr>
              <a:tr h="372489">
                <a:tc>
                  <a:txBody>
                    <a:bodyPr/>
                    <a:lstStyle/>
                    <a:p>
                      <a:r>
                        <a:rPr lang="de-DE" sz="1700"/>
                        <a:t>Eric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r>
                        <a:rPr lang="de-DE" sz="1700"/>
                        <a:t>245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r>
                        <a:rPr lang="de-DE" sz="1700"/>
                        <a:t>9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5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2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r>
                        <a:rPr lang="de-DE" sz="1700"/>
                        <a:t>5</a:t>
                      </a:r>
                      <a:endParaRPr lang="de-DE" sz="1700" dirty="0"/>
                    </a:p>
                  </a:txBody>
                  <a:tcPr marL="84656" marR="84656" marT="42328" marB="42328"/>
                </a:tc>
                <a:extLst>
                  <a:ext uri="{0D108BD9-81ED-4DB2-BD59-A6C34878D82A}">
                    <a16:rowId xmlns:a16="http://schemas.microsoft.com/office/drawing/2014/main" val="1614068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7633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510</Words>
  <Application>Microsoft Office PowerPoint</Application>
  <PresentationFormat>Breitbild</PresentationFormat>
  <Paragraphs>226</Paragraphs>
  <Slides>7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Radix / Distribution Sort</vt:lpstr>
      <vt:lpstr>Radix Sort</vt:lpstr>
      <vt:lpstr>PowerPoint-Präsentation</vt:lpstr>
      <vt:lpstr>Komplexitätsanalyse</vt:lpstr>
      <vt:lpstr>Distribution Sort/ Counting Sort</vt:lpstr>
      <vt:lpstr>Komplexitätsanalyse</vt:lpstr>
      <vt:lpstr>Anktiensoriteren Anhand von Radixsort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Radix / Distribution Sort</dc:title>
  <dc:creator>Scheich Patrick (inf20126)</dc:creator>
  <cp:lastModifiedBy>Scheich Patrick (inf20126)</cp:lastModifiedBy>
  <cp:revision>13</cp:revision>
  <dcterms:created xsi:type="dcterms:W3CDTF">2021-05-21T10:15:30Z</dcterms:created>
  <dcterms:modified xsi:type="dcterms:W3CDTF">2021-05-25T15:30:34Z</dcterms:modified>
</cp:coreProperties>
</file>