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9" autoAdjust="0"/>
    <p:restoredTop sz="94660"/>
  </p:normalViewPr>
  <p:slideViewPr>
    <p:cSldViewPr snapToGrid="0">
      <p:cViewPr varScale="1">
        <p:scale>
          <a:sx n="93" d="100"/>
          <a:sy n="93" d="100"/>
        </p:scale>
        <p:origin x="4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4C7BDB-D025-417F-A7DC-1C0B57875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A898C4C-7B1A-491F-9526-85F0195631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3D8A2A-F782-4E06-880F-A484D4184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2F4D3-6040-4BB1-9B15-53F79FF34490}" type="datetimeFigureOut">
              <a:rPr lang="de-DE" smtClean="0"/>
              <a:t>14.05.2021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F8ECE9-3523-44EC-B44C-DE7C49C4E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271204-74DC-4864-95A2-8434D5E87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F67C-AADC-4CFC-A671-9CA0CD8B62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7224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1E2A8D-14CA-4719-9348-D80E07296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B9D1EB8-C526-4B6C-8EF9-6B76C4B24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33FE6A-4C3F-4ABC-9D45-DF5E2E870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2F4D3-6040-4BB1-9B15-53F79FF34490}" type="datetimeFigureOut">
              <a:rPr lang="de-DE" smtClean="0"/>
              <a:t>14.05.2021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C4B216-7FF5-4322-A227-DC4247749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001B76-7E55-4D06-AA9F-8B6D0CD20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F67C-AADC-4CFC-A671-9CA0CD8B62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9582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AED10FF-4E39-4E54-94B5-29C5E994BE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3C2F15A-0135-4B8B-BB8F-9BF09D758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A09CEB-19CE-4244-AF21-37139A154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2F4D3-6040-4BB1-9B15-53F79FF34490}" type="datetimeFigureOut">
              <a:rPr lang="de-DE" smtClean="0"/>
              <a:t>14.05.2021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EB7757-91E5-48B8-9956-89994E9EC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0007F3-41C0-4077-9D4A-19D21F1F3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F67C-AADC-4CFC-A671-9CA0CD8B62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954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F85E3B-7D6C-4BF4-A320-47A233D0A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D7617B-F58F-4B0A-BD17-6ADAEA19E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A50C7A-FA05-4D35-96E8-A6883EBC6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2F4D3-6040-4BB1-9B15-53F79FF34490}" type="datetimeFigureOut">
              <a:rPr lang="de-DE" smtClean="0"/>
              <a:t>14.05.2021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657852-1A95-49CB-B7F4-30B62BF20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7EE345-3605-4DFD-AFFD-757ADB009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F67C-AADC-4CFC-A671-9CA0CD8B62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3491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864846-EC2F-4181-BB3F-1CE372E8D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DD9CEF-C590-4EEE-BB9F-96C4C97C1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C123E6-33A4-44B1-BC01-F1D38BCDC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2F4D3-6040-4BB1-9B15-53F79FF34490}" type="datetimeFigureOut">
              <a:rPr lang="de-DE" smtClean="0"/>
              <a:t>14.05.2021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735974-502C-4C70-876B-62F15D0CC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0303C0-EBEC-4AFC-8BCA-BAE5D61BC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F67C-AADC-4CFC-A671-9CA0CD8B62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2364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0D396A-34D6-4815-A288-B04BDF990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D3E647-6723-4804-8C4C-578CD6234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92356D-CEBC-4EBF-9F7F-D287443E0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2DEAAE3-AD1F-4CFE-A411-6A71A23CF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2F4D3-6040-4BB1-9B15-53F79FF34490}" type="datetimeFigureOut">
              <a:rPr lang="de-DE" smtClean="0"/>
              <a:t>14.05.2021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CE5C62-D2D5-4887-A8A0-E49992270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66D9E9-7852-4676-8943-4DBED5B90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F67C-AADC-4CFC-A671-9CA0CD8B62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7843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D23E7D-AD6E-4774-95D5-999F4424C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1DFB716-BF3E-411A-8282-D41C3F938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4367EB8-5D2A-4DE7-B543-F917C207E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07DFD6F-A031-4A73-B5DD-9F13CF2A38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1467E4B-8394-4165-A39C-50C3C8EDBE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468CF64-7127-4CB8-A85A-509391104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2F4D3-6040-4BB1-9B15-53F79FF34490}" type="datetimeFigureOut">
              <a:rPr lang="de-DE" smtClean="0"/>
              <a:t>14.05.2021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6AF3D47-9C1C-4CD6-B32C-D82EC572D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4D1A4ED-6B17-4457-8C2C-1370FBE03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F67C-AADC-4CFC-A671-9CA0CD8B62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7174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267017-EB48-43BB-9454-AF43EC832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A68D5B4-D1B1-4334-AA96-A82BB2D5D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2F4D3-6040-4BB1-9B15-53F79FF34490}" type="datetimeFigureOut">
              <a:rPr lang="de-DE" smtClean="0"/>
              <a:t>14.05.2021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3A2CBD7-C3A6-4C6D-A346-1D49BD423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E48CD7-3AEF-4D1D-9050-8EA894A29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F67C-AADC-4CFC-A671-9CA0CD8B62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8045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50D8BE6-E79C-4FB1-8D75-1AEC2BC38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2F4D3-6040-4BB1-9B15-53F79FF34490}" type="datetimeFigureOut">
              <a:rPr lang="de-DE" smtClean="0"/>
              <a:t>14.05.2021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DC2A31B-2CA0-4635-B24A-D31FECCC9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AF70B50-07A1-40BD-8646-2C3A48826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F67C-AADC-4CFC-A671-9CA0CD8B62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5892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61345B-4C26-4F5F-B3D0-88E979980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30F405-730B-4CBE-BCF1-DB4383849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DD40017-3A7C-46E0-90BB-75B07D008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C26320-4A05-41CC-AC23-B53FFCC3F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2F4D3-6040-4BB1-9B15-53F79FF34490}" type="datetimeFigureOut">
              <a:rPr lang="de-DE" smtClean="0"/>
              <a:t>14.05.2021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9E804F2-1CF6-4E5B-8E74-C93C65658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65D6CC1-F4F2-4FB0-8F33-D8BC82BA6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F67C-AADC-4CFC-A671-9CA0CD8B62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4005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8CABE4-09B9-454F-A045-912C31310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0908603-52DC-4267-A05B-D88C8628F2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7456C07-BCDD-45AC-A4B4-71EBB5435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3D928CC-C2AF-44B5-BB08-1E5F33017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2F4D3-6040-4BB1-9B15-53F79FF34490}" type="datetimeFigureOut">
              <a:rPr lang="de-DE" smtClean="0"/>
              <a:t>14.05.2021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07BFFF-5D6F-4FBB-AFA6-C9DF78667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02B0316-D87B-4273-9B18-62CD6DFE1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F67C-AADC-4CFC-A671-9CA0CD8B62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3442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C323319-E65E-45BA-9354-31CF30B41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FB861D2-73A4-4640-ABFF-D202B32B6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22C6B1-45BA-42E3-969F-76A6E852D8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2F4D3-6040-4BB1-9B15-53F79FF34490}" type="datetimeFigureOut">
              <a:rPr lang="de-DE" smtClean="0"/>
              <a:t>14.05.2021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2BB30A-77AA-4EE1-8B49-74E795EB1F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6EE891-FE36-4C68-80B1-D51F124B2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5F67C-AADC-4CFC-A671-9CA0CD8B62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4828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07B5C6-A7BD-478C-BBD1-6AF627CCCF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Mogroh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E00458B-5361-45A2-84A7-8D6E4C575D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Algorithmus</a:t>
            </a:r>
          </a:p>
        </p:txBody>
      </p:sp>
    </p:spTree>
    <p:extLst>
      <p:ext uri="{BB962C8B-B14F-4D97-AF65-F5344CB8AC3E}">
        <p14:creationId xmlns:p14="http://schemas.microsoft.com/office/powerpoint/2010/main" val="939136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8B9229-2AB2-4C0E-AFA2-C5B8CC1D1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Prinzip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29551A-B9FF-4253-8463-305B14403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Es gibt 2 Status: offen und zu:</a:t>
            </a:r>
          </a:p>
          <a:p>
            <a:r>
              <a:rPr lang="de-DE" dirty="0"/>
              <a:t>Deswegen muss beim hochzählen das </a:t>
            </a:r>
            <a:r>
              <a:rPr lang="de-DE" dirty="0" err="1"/>
              <a:t>Egebnis</a:t>
            </a:r>
            <a:r>
              <a:rPr lang="de-DE" dirty="0"/>
              <a:t> %2 genommen werden</a:t>
            </a:r>
            <a:br>
              <a:rPr lang="de-DE" dirty="0"/>
            </a:br>
            <a:r>
              <a:rPr lang="de-DE" dirty="0"/>
              <a:t>(Alternativ auch </a:t>
            </a:r>
            <a:r>
              <a:rPr lang="de-DE" dirty="0" err="1"/>
              <a:t>bools</a:t>
            </a:r>
            <a:r>
              <a:rPr lang="de-DE" dirty="0"/>
              <a:t>)</a:t>
            </a:r>
          </a:p>
          <a:p>
            <a:r>
              <a:rPr lang="de-DE" dirty="0"/>
              <a:t>Die Zelle wird nur aufgeschlossen, wenn die Zellen ein Vielfaches von der „Nummer“ des Wächter ist (Zelle % Wächter)</a:t>
            </a:r>
          </a:p>
          <a:p>
            <a:r>
              <a:rPr lang="de-DE" dirty="0"/>
              <a:t>Die Zelle bleibt nur offen, wenn sie von einer geraden Anzahl an Wächtern angesteuert wird (Ganzzahlige Teiler interessant)</a:t>
            </a:r>
          </a:p>
        </p:txBody>
      </p:sp>
    </p:spTree>
    <p:extLst>
      <p:ext uri="{BB962C8B-B14F-4D97-AF65-F5344CB8AC3E}">
        <p14:creationId xmlns:p14="http://schemas.microsoft.com/office/powerpoint/2010/main" val="67086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365356-3915-4A4C-806E-B10B55EA8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Vs 1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EDC034D1-1214-4FE8-ADDB-C6F2C3F70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for i in range(len(zellen)):</a:t>
            </a:r>
          </a:p>
          <a:p>
            <a:pPr marL="0" indent="0">
              <a:buNone/>
            </a:pPr>
            <a:r>
              <a:rPr lang="nl-NL" dirty="0"/>
              <a:t>	for j in range(len(zellen)):</a:t>
            </a:r>
          </a:p>
          <a:p>
            <a:pPr marL="0" indent="0">
              <a:buNone/>
            </a:pPr>
            <a:r>
              <a:rPr lang="nl-NL" dirty="0"/>
              <a:t>		if (j+1) % (i+1) == 0:</a:t>
            </a:r>
          </a:p>
          <a:p>
            <a:pPr marL="0" indent="0">
              <a:buNone/>
            </a:pPr>
            <a:r>
              <a:rPr lang="nl-NL" dirty="0"/>
              <a:t>		zellen[j] = (zellen[j] + 1) % 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3949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</Words>
  <Application>Microsoft Office PowerPoint</Application>
  <PresentationFormat>Breitbild</PresentationFormat>
  <Paragraphs>12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Mogroh</vt:lpstr>
      <vt:lpstr>Prinzip</vt:lpstr>
      <vt:lpstr>Vs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Mogroh</dc:title>
  <dc:creator>Scheich Patrick (inf20126)</dc:creator>
  <cp:lastModifiedBy>Scheich Patrick (inf20126)</cp:lastModifiedBy>
  <cp:revision>4</cp:revision>
  <dcterms:created xsi:type="dcterms:W3CDTF">2021-05-14T12:10:22Z</dcterms:created>
  <dcterms:modified xsi:type="dcterms:W3CDTF">2021-05-14T12:44:00Z</dcterms:modified>
</cp:coreProperties>
</file>