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Oswald-regular.fntdata"/><Relationship Id="rId21" Type="http://schemas.openxmlformats.org/officeDocument/2006/relationships/slide" Target="slides/slide17.xml"/><Relationship Id="rId43" Type="http://schemas.openxmlformats.org/officeDocument/2006/relationships/font" Target="fonts/Average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0" name="Shape 120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descr="Search Function - Page 1.png" id="121" name="Shape 121"/>
          <p:cNvPicPr preferRelativeResize="0"/>
          <p:nvPr/>
        </p:nvPicPr>
        <p:blipFill rotWithShape="1">
          <a:blip r:embed="rId3">
            <a:alphaModFix/>
          </a:blip>
          <a:srcRect b="44895" l="0" r="0" t="17335"/>
          <a:stretch/>
        </p:blipFill>
        <p:spPr>
          <a:xfrm>
            <a:off x="323312" y="1131000"/>
            <a:ext cx="8497375" cy="4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descr="Account Information Page - Page 1.png" id="128" name="Shape 128"/>
          <p:cNvPicPr preferRelativeResize="0"/>
          <p:nvPr/>
        </p:nvPicPr>
        <p:blipFill rotWithShape="1">
          <a:blip r:embed="rId3">
            <a:alphaModFix/>
          </a:blip>
          <a:srcRect b="46001" l="0" r="36940" t="17334"/>
          <a:stretch/>
        </p:blipFill>
        <p:spPr>
          <a:xfrm>
            <a:off x="1647920" y="1131150"/>
            <a:ext cx="5233398" cy="39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Tracking</a:t>
            </a:r>
          </a:p>
        </p:txBody>
      </p:sp>
      <p:pic>
        <p:nvPicPr>
          <p:cNvPr descr="Items Being Tracked - Page 1.png" id="135" name="Shape 135"/>
          <p:cNvPicPr preferRelativeResize="0"/>
          <p:nvPr/>
        </p:nvPicPr>
        <p:blipFill rotWithShape="1">
          <a:blip r:embed="rId3">
            <a:alphaModFix/>
          </a:blip>
          <a:srcRect b="67557" l="10654" r="38560" t="754"/>
          <a:stretch/>
        </p:blipFill>
        <p:spPr>
          <a:xfrm>
            <a:off x="2007074" y="1083200"/>
            <a:ext cx="5129848" cy="4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</a:t>
            </a:r>
          </a:p>
        </p:txBody>
      </p:sp>
      <p:pic>
        <p:nvPicPr>
          <p:cNvPr descr="Selling Posts - Page 1.png" id="142" name="Shape 142"/>
          <p:cNvPicPr preferRelativeResize="0"/>
          <p:nvPr/>
        </p:nvPicPr>
        <p:blipFill rotWithShape="1">
          <a:blip r:embed="rId3">
            <a:alphaModFix/>
          </a:blip>
          <a:srcRect b="64796" l="9700" r="39751" t="5908"/>
          <a:stretch/>
        </p:blipFill>
        <p:spPr>
          <a:xfrm>
            <a:off x="1815850" y="1090025"/>
            <a:ext cx="5512300" cy="41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8" name="Shape 14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descr="Stripe - Page 1.png" id="149" name="Shape 149"/>
          <p:cNvPicPr preferRelativeResize="0"/>
          <p:nvPr/>
        </p:nvPicPr>
        <p:blipFill rotWithShape="1">
          <a:blip r:embed="rId3">
            <a:alphaModFix/>
          </a:blip>
          <a:srcRect b="41582" l="4454" r="43329" t="16963"/>
          <a:stretch/>
        </p:blipFill>
        <p:spPr>
          <a:xfrm>
            <a:off x="2619237" y="1131150"/>
            <a:ext cx="3905522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55" name="Shape 15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Design</a:t>
            </a:r>
          </a:p>
        </p:txBody>
      </p:sp>
      <p:pic>
        <p:nvPicPr>
          <p:cNvPr descr="Database Outline - Page 1.png" id="156" name="Shape 156"/>
          <p:cNvPicPr preferRelativeResize="0"/>
          <p:nvPr/>
        </p:nvPicPr>
        <p:blipFill rotWithShape="1">
          <a:blip r:embed="rId3">
            <a:alphaModFix/>
          </a:blip>
          <a:srcRect b="45265" l="22335" r="15913" t="0"/>
          <a:stretch/>
        </p:blipFill>
        <p:spPr>
          <a:xfrm>
            <a:off x="2823024" y="1103675"/>
            <a:ext cx="3498066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51825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descr="Senior Proj - Page 1.png" id="162" name="Shape 162"/>
          <p:cNvPicPr preferRelativeResize="0"/>
          <p:nvPr/>
        </p:nvPicPr>
        <p:blipFill rotWithShape="1">
          <a:blip r:embed="rId3">
            <a:alphaModFix/>
          </a:blip>
          <a:srcRect b="21795" l="1752" r="10188" t="0"/>
          <a:stretch/>
        </p:blipFill>
        <p:spPr>
          <a:xfrm>
            <a:off x="4692675" y="102612"/>
            <a:ext cx="4296498" cy="49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62" y="608862"/>
            <a:ext cx="4086666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iOS ✔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have access to iOS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Xcode is very intuitive/nice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not very familiar with Swift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iOS must be developed on a Mac environment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Requires a developer license to upload to the app store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Android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very comfortable with Java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Can be developed on Mac and Windows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Uploading to the Google Play store does not require a developer license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access to android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Android Studio is more confusing to use</a:t>
            </a:r>
          </a:p>
        </p:txBody>
      </p:sp>
      <p:cxnSp>
        <p:nvCxnSpPr>
          <p:cNvPr id="178" name="Shape 178"/>
          <p:cNvCxnSpPr>
            <a:stCxn id="176" idx="1"/>
            <a:endCxn id="177" idx="3"/>
          </p:cNvCxnSpPr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Username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anonymity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Pseudonyms may be less secure due to less accountability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Real Name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accountability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Knowing someone’s name may violate user privacy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Existing peer-to-peer, buying and selling services are unsafe and insecure.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Identity validation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Secure transactions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Underestimating time required for    primary requirements</a:t>
            </a:r>
          </a:p>
          <a:p>
            <a:pPr indent="-323850" lvl="0" marL="457200">
              <a:spcBef>
                <a:spcPts val="0"/>
              </a:spcBef>
              <a:buSzPct val="100000"/>
            </a:pPr>
            <a:r>
              <a:rPr lang="en" sz="1500"/>
              <a:t>Properly differentiating ourselves from competitors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Mobile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Payments can be done in person once the item has been seen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Best suited for the average user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must have access to a WiFi or mobile network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Web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Easier for users to post items in bulk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Favors sellers who sell for a job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way to access the information on the go unless you access the mobile website or bring a laptop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Facebook login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are verified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Increases accountability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Less data to keep track of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have Facebook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feel comfortable letting Facebook/Ketch having access to their info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Our own login system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to rely on the Facebook API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can change their info through our 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 manage our own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cannot verify that the user is real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2675" y="327900"/>
            <a:ext cx="3837000" cy="448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Facebook API, Stripe API,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Implement a basic website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Setup skeleton of application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Database table setup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Project Report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1250" y="1497500"/>
            <a:ext cx="7852200" cy="110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Firebase?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87" y="2737200"/>
            <a:ext cx="14047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65500" y="1081400"/>
            <a:ext cx="4045200" cy="23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Capabilities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-Cloud Messaging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-Authentication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-Database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-Storage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-Hosting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477075"/>
            <a:ext cx="8520600" cy="40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Messaging-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Allows you to send and </a:t>
            </a:r>
            <a:r>
              <a:rPr lang="en"/>
              <a:t>receive</a:t>
            </a:r>
            <a:r>
              <a:rPr lang="en"/>
              <a:t> messages to individual devices.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Can send unlimited messages up to 4KB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Authentication-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 optimized UI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Email Verification/Account Linking(ex.Facebook)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7575"/>
            <a:ext cx="8520600" cy="41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Remains responsive without network connectivity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Synchronizes when connectivity returns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Handles real time Synchronization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Data stored in JSON (JavaScript Object Notation), NoSQL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Storage-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Store and retrieve user generated content (images for our use)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Accept or deny current item offers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Message between user and buyer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Customer support functionality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Feedback/support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 pictures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Item listing (where the seller posts)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Loading screen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Dashboard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410825"/>
            <a:ext cx="8520600" cy="41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Hosting-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Security is handled through Firebase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Allows us to have a website for free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Console shows a list of your apps along with basic info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Layers</a:t>
            </a:r>
          </a:p>
        </p:txBody>
      </p:sp>
      <p:pic>
        <p:nvPicPr>
          <p:cNvPr descr="user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050"/>
            <a:ext cx="1892725" cy="295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edback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875" y="1603050"/>
            <a:ext cx="189272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.PNG"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50" y="1603050"/>
            <a:ext cx="1892725" cy="2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EER Diagram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596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63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Input/Output Search Function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arch Function - Page 1" id="280" name="Shape 280"/>
          <p:cNvPicPr preferRelativeResize="0"/>
          <p:nvPr/>
        </p:nvPicPr>
        <p:blipFill rotWithShape="1">
          <a:blip r:embed="rId3">
            <a:alphaModFix/>
          </a:blip>
          <a:srcRect b="40158" l="0" r="0" t="14227"/>
          <a:stretch/>
        </p:blipFill>
        <p:spPr>
          <a:xfrm>
            <a:off x="1678225" y="1102324"/>
            <a:ext cx="578755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Input/Output Account Information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count Information Page - Page 1" id="287" name="Shape 287"/>
          <p:cNvPicPr preferRelativeResize="0"/>
          <p:nvPr/>
        </p:nvPicPr>
        <p:blipFill rotWithShape="1">
          <a:blip r:embed="rId3">
            <a:alphaModFix/>
          </a:blip>
          <a:srcRect b="42697" l="0" r="0" t="13706"/>
          <a:stretch/>
        </p:blipFill>
        <p:spPr>
          <a:xfrm>
            <a:off x="1081562" y="1152475"/>
            <a:ext cx="698086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Table: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user_id - 8 digit number, unique to the user, will be an indexed attribute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Item Table: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Item_id - 9 digit number, unique to the item, will be an indexed attribute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and Space Complexity	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will be stored as a B+ Tree in JSON files.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Storage - O(n)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Queries - O(logn)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Will follow general iOS design philosophy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unnecessary functionality or designs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Efficient and intuitive design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Simple to understand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Performance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Server must be able to handle consistent requests from many users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designed in an efficient manner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Mobile app must be lightweight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talks to the mobile application and the website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 is all done in-app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Only first names are given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 rating/report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Requirements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Geolocation for safe areas to meet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Highly functional website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Refined search system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UI customization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</a:t>
            </a:r>
            <a:r>
              <a:rPr lang="en"/>
              <a:t>Subsystems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descr="Homepage - Page 1.png" id="106" name="Shape 106"/>
          <p:cNvPicPr preferRelativeResize="0"/>
          <p:nvPr/>
        </p:nvPicPr>
        <p:blipFill rotWithShape="1">
          <a:blip r:embed="rId3">
            <a:alphaModFix/>
          </a:blip>
          <a:srcRect b="42164" l="12790" r="25716" t="20752"/>
          <a:stretch/>
        </p:blipFill>
        <p:spPr>
          <a:xfrm>
            <a:off x="1658987" y="666520"/>
            <a:ext cx="5826124" cy="4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13" name="Shape 11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descr="Item Page - Page 1.png" id="114" name="Shape 114"/>
          <p:cNvPicPr preferRelativeResize="0"/>
          <p:nvPr/>
        </p:nvPicPr>
        <p:blipFill rotWithShape="1">
          <a:blip r:embed="rId3">
            <a:alphaModFix/>
          </a:blip>
          <a:srcRect b="45081" l="0" r="0" t="20098"/>
          <a:stretch/>
        </p:blipFill>
        <p:spPr>
          <a:xfrm>
            <a:off x="50" y="1131151"/>
            <a:ext cx="9144000" cy="41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