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56" name="Shape 5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Shape 8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06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Relationship Id="rId4" Type="http://schemas.openxmlformats.org/officeDocument/2006/relationships/image" Target="../media/image01.png"/><Relationship Id="rId5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Relationship Id="rId4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Relationship Id="rId5" Type="http://schemas.openxmlformats.org/officeDocument/2006/relationships/image" Target="../media/image06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4294967295" type="ctrTitle"/>
          </p:nvPr>
        </p:nvSpPr>
        <p:spPr>
          <a:xfrm>
            <a:off x="3906825" y="2169000"/>
            <a:ext cx="1065600" cy="58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Ketch</a:t>
            </a:r>
          </a:p>
        </p:txBody>
      </p:sp>
      <p:sp>
        <p:nvSpPr>
          <p:cNvPr id="105" name="Shape 105"/>
          <p:cNvSpPr txBox="1"/>
          <p:nvPr>
            <p:ph idx="4294967295" type="subTitle"/>
          </p:nvPr>
        </p:nvSpPr>
        <p:spPr>
          <a:xfrm>
            <a:off x="2814000" y="2708200"/>
            <a:ext cx="35160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Beaton / Butler / Carder / Greeson</a:t>
            </a:r>
          </a:p>
        </p:txBody>
      </p:sp>
      <p:pic>
        <p:nvPicPr>
          <p:cNvPr descr="sailboat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625" y="1642700"/>
            <a:ext cx="997200" cy="99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Shape 107"/>
          <p:cNvCxnSpPr/>
          <p:nvPr/>
        </p:nvCxnSpPr>
        <p:spPr>
          <a:xfrm>
            <a:off x="2932050" y="2749200"/>
            <a:ext cx="3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Account Page and Changing Zip-Code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2412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Account Page holds the </a:t>
            </a:r>
            <a:r>
              <a:rPr lang="en"/>
              <a:t>User's</a:t>
            </a:r>
            <a:r>
              <a:rPr lang="en"/>
              <a:t>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User can view his/her </a:t>
            </a:r>
            <a:r>
              <a:rPr lang="en"/>
              <a:t>Favorited</a:t>
            </a:r>
            <a:r>
              <a:rPr lang="en"/>
              <a:t> Items and Reviews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User may also Log Out from the Account Page.</a:t>
            </a:r>
          </a:p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3150" y="1152475"/>
            <a:ext cx="186664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575" y="1152475"/>
            <a:ext cx="186664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7500" y="1152475"/>
            <a:ext cx="186664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Favorited Items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2549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Users can click the heart on item pages to “favorite” them and track them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These favorited items are stored on the Account Page</a:t>
            </a:r>
          </a:p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650" y="1152475"/>
            <a:ext cx="186664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7800" y="1152475"/>
            <a:ext cx="186662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1725" y="1152475"/>
            <a:ext cx="18666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 System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3108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Can be viewed by through the Messaging Function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can view on Reviews on their Account Page</a:t>
            </a:r>
          </a:p>
        </p:txBody>
      </p:sp>
      <p:sp>
        <p:nvSpPr>
          <p:cNvPr id="201" name="Shape 20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000" y="1152475"/>
            <a:ext cx="1866651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050" y="1152475"/>
            <a:ext cx="18666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209" name="Shape 209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Homepage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425" y="1131000"/>
            <a:ext cx="5283149" cy="401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216" name="Shape 216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Item Page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50" y="1793350"/>
            <a:ext cx="85979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223" name="Shape 223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Search Function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337" y="1222675"/>
            <a:ext cx="4707414" cy="370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230" name="Shape 230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Account Information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050" y="1217923"/>
            <a:ext cx="6455899" cy="379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237" name="Shape 237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Selling Post / New Item Page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287" y="1222450"/>
            <a:ext cx="7457527" cy="358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244" name="Shape 244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Items Being Tracked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212" y="1230300"/>
            <a:ext cx="6619685" cy="370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251" name="Shape 251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Stripe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699" y="1131000"/>
            <a:ext cx="5676698" cy="40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32525" y="1157450"/>
            <a:ext cx="2750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/>
              <a:t>http://www.appcoda.com/ios-stripe-payment-integration/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0125" y="3968700"/>
            <a:ext cx="361973" cy="361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Ketch?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Efforts</a:t>
            </a:r>
          </a:p>
        </p:txBody>
      </p:sp>
      <p:sp>
        <p:nvSpPr>
          <p:cNvPr id="272" name="Shape 272"/>
          <p:cNvSpPr txBox="1"/>
          <p:nvPr>
            <p:ph idx="2" type="body"/>
          </p:nvPr>
        </p:nvSpPr>
        <p:spPr>
          <a:xfrm>
            <a:off x="4939500" y="50"/>
            <a:ext cx="3837000" cy="514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Functionality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1500"/>
              <a:t>Upload multiple images for an item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Send images/videos in chat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Categorize items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Transaction history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Sophisticated search system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Detailed analytics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/>
              <a:t>Technical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Android implementation of Ketch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4590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Safety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Efficiency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Security</a:t>
            </a:r>
          </a:p>
        </p:txBody>
      </p:sp>
      <p:pic>
        <p:nvPicPr>
          <p:cNvPr descr="sailboat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950" y="2005050"/>
            <a:ext cx="997200" cy="99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ilboat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0900" y="2005050"/>
            <a:ext cx="997200" cy="9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883950" y="353725"/>
            <a:ext cx="73761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Core Values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Functional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Message between users and buyer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Show items based upon location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Customer support tutorial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Edit account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Feedback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and sell an item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Upload pictures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4880200" y="445025"/>
            <a:ext cx="3999900" cy="242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User-Interface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Item listings(where the seller posts)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Facebook login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Account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Individual item 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Favorites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Chat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Dashboard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880200" y="2871725"/>
            <a:ext cx="3999900" cy="170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Security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Payment system is done through stripe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Facebook login to validate identities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Chat system is done in-app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rating/report system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Entire System Design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375" y="374737"/>
            <a:ext cx="4305725" cy="439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Login and </a:t>
            </a:r>
            <a:r>
              <a:rPr lang="en"/>
              <a:t>Authorization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2425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Profiles linked to unique FaceBook users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Login is used at the beginning and then again in a few other circumstances</a:t>
            </a:r>
          </a:p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0362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775" y="1152475"/>
            <a:ext cx="1866651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5099.png"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5650" y="1152475"/>
            <a:ext cx="186664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8212" y="1152475"/>
            <a:ext cx="186664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Initial Setup and Dashboard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2822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Upon first entering the application, Zip Code is to be set by the User and can be changed later by the User on the Account Page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</a:t>
            </a:r>
            <a:r>
              <a:rPr lang="en"/>
              <a:t>User can select an image pulling up an Item Page and the User can also navigate throughout all functions on the application</a:t>
            </a:r>
          </a:p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0363.PNG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575" y="1152475"/>
            <a:ext cx="1866651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6212" y="1152475"/>
            <a:ext cx="1914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Selling Post and Item Page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251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User goes to Post at Dashboard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My Items shows all items for sale, the can be deleted from this page as well(swipe to delete)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Post an Item allows the User to fill in the required text and upload a picture for the item being sold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Item page is the link between Buyer and Seller</a:t>
            </a:r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962" y="1152475"/>
            <a:ext cx="186664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850" y="1152475"/>
            <a:ext cx="186664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4750" y="1152475"/>
            <a:ext cx="186662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9850" y="1152475"/>
            <a:ext cx="18666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Message Function and Rating System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2614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Chat Tab brings you to you message inbox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Once you click on a name it brings up the individual conversation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If you click User Rating you can see the reviews for a person</a:t>
            </a:r>
          </a:p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425" y="1152475"/>
            <a:ext cx="186664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600" y="1152475"/>
            <a:ext cx="186665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1775" y="1152475"/>
            <a:ext cx="18666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