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id="61" name="Shape 61" descr="sailbo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iOS ✔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have access to iOS devices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Xcode is very intuitive/nice to use</a:t>
            </a:r>
          </a:p>
          <a:p>
            <a:pPr lvl="0"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not very familiar with Swift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iOS must be developed on a Mac environment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Requires a developer license to upload to the app store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Android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very comfortable with Java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Can be developed on Mac and Windows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Uploading to the Google Play store does not require a developer license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access to android devices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Android Studio is more confusing to use</a:t>
            </a:r>
          </a:p>
        </p:txBody>
      </p:sp>
      <p:cxnSp>
        <p:nvCxnSpPr>
          <p:cNvPr id="121" name="Shape 121"/>
          <p:cNvCxnSpPr>
            <a:stCxn id="119" idx="1"/>
            <a:endCxn id="120" idx="3"/>
          </p:cNvCxnSpPr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Username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anonymity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Pseudonyms may be less secure due to less accountability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Real Name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accountability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Knowing someone’s name may violate user privacy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Mobile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Payments can be done in person once the item has been seen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Best suited for the average user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must have access to a WiFi or mobile network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Web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Easier for users to post items in bulk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Favors sellers who sell for a job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way to access the information on the go unless you access the mobile website or bring a laptop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Facebook login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are verified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Increases accountability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Less data to keep track of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have Facebook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feel comfortable letting Facebook/Ketch having access to their info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Our own login system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to rely on the Facebook API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can change their info through our app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 manage our own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cannot verify that the user is real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932675" y="327900"/>
            <a:ext cx="3837000" cy="448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Facebook API, Stripe API,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Implement a basic website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Setup skeleton of application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Database table setup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Existing peer-to-peer, buying and selling services are unsafe and insecure.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</a:t>
            </a:r>
          </a:p>
          <a:p>
            <a:pPr marL="457200" lvl="0" indent="-323850">
              <a:spcBef>
                <a:spcPts val="0"/>
              </a:spcBef>
              <a:buSzPct val="100000"/>
              <a:buNone/>
            </a:pPr>
            <a:r>
              <a:rPr lang="en" sz="1500"/>
              <a:t>Identity validation</a:t>
            </a:r>
          </a:p>
          <a:p>
            <a:pPr marL="457200" lvl="0" indent="-323850">
              <a:spcBef>
                <a:spcPts val="0"/>
              </a:spcBef>
              <a:buSzPct val="100000"/>
              <a:buNone/>
            </a:pPr>
            <a:r>
              <a:rPr lang="en" sz="1500"/>
              <a:t>Secure transactions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Risks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/>
              <a:t>Underestimating time required for    primary requirements</a:t>
            </a:r>
          </a:p>
          <a:p>
            <a:pPr marL="457200" lvl="0" indent="-323850">
              <a:spcBef>
                <a:spcPts val="0"/>
              </a:spcBef>
              <a:buSzPct val="100000"/>
            </a:pPr>
            <a:r>
              <a:rPr lang="en" sz="1500"/>
              <a:t>Properly differentiating ourselves from competitors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Functional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Accept or deny current item offers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Message between user and buyer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Show items based upon location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Customer support functionality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Edit account information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Feedback/support system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and sell an item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 pictures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lang="en" sz="2100" b="1">
                <a:solidFill>
                  <a:schemeClr val="dk1"/>
                </a:solidFill>
              </a:rPr>
              <a:t>User Interface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Item listing (where the seller posts)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page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Account information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item view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Loading screen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Favorites page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Usability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Will follow general iOS design philosophy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unnecessary functionality or designs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Efficient and intuitive design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Simple to understand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lang="en" sz="2100" b="1">
                <a:solidFill>
                  <a:schemeClr val="dk1"/>
                </a:solidFill>
              </a:rPr>
              <a:t>Performance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Server must be able to handle consistent requests from many users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designed in an efficient manner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Mobile app must be lightweight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System Interface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talks to the mobile application and the website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lang="en" sz="2100" b="1">
                <a:solidFill>
                  <a:schemeClr val="dk1"/>
                </a:solidFill>
              </a:rPr>
              <a:t>Security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 system is done through Stripe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to validate identities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 is all done in-app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Only first names are given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 rating/report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Requirements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b="1">
                <a:solidFill>
                  <a:schemeClr val="dk1"/>
                </a:solidFill>
              </a:rPr>
              <a:t>Functional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Geolocation for safe areas to meet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Highly functional website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Refined search system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"/>
              <a:t>UI customization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Sub-System Designs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09.05.XX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62" y="608862"/>
            <a:ext cx="4086666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530</Words>
  <Application>Microsoft Office PowerPoint</Application>
  <PresentationFormat>On-screen Show (16:9)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Ketch</vt:lpstr>
      <vt:lpstr>Approach</vt:lpstr>
      <vt:lpstr>Primary Requirements</vt:lpstr>
      <vt:lpstr>Primary Requirements</vt:lpstr>
      <vt:lpstr>Primary Requirements</vt:lpstr>
      <vt:lpstr>Secondary Requirements</vt:lpstr>
      <vt:lpstr>Individual Sub-System Designs</vt:lpstr>
      <vt:lpstr>Entire System Design</vt:lpstr>
      <vt:lpstr>Timeline</vt:lpstr>
      <vt:lpstr>Alternative Models</vt:lpstr>
      <vt:lpstr>Alternative Models</vt:lpstr>
      <vt:lpstr>Alternative Models</vt:lpstr>
      <vt:lpstr>Alternative Models</vt:lpstr>
      <vt:lpstr>Who’s  doing  what?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Ketch</dc:title>
  <dc:creator>Connor Butler</dc:creator>
  <cp:lastModifiedBy>Connor Butler</cp:lastModifiedBy>
  <cp:revision>1</cp:revision>
  <dcterms:modified xsi:type="dcterms:W3CDTF">2017-02-07T21:31:22Z</dcterms:modified>
</cp:coreProperties>
</file>