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56" name="Shape 5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Shape 8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4294967295" type="ctrTitle"/>
          </p:nvPr>
        </p:nvSpPr>
        <p:spPr>
          <a:xfrm>
            <a:off x="3906825" y="2169000"/>
            <a:ext cx="1065600" cy="58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Ketch</a:t>
            </a:r>
          </a:p>
        </p:txBody>
      </p:sp>
      <p:sp>
        <p:nvSpPr>
          <p:cNvPr id="105" name="Shape 105"/>
          <p:cNvSpPr txBox="1"/>
          <p:nvPr>
            <p:ph idx="4294967295" type="subTitle"/>
          </p:nvPr>
        </p:nvSpPr>
        <p:spPr>
          <a:xfrm>
            <a:off x="2814000" y="2708200"/>
            <a:ext cx="35160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Beaton / Butler / Carder / Greeson</a:t>
            </a:r>
          </a:p>
        </p:txBody>
      </p:sp>
      <p:pic>
        <p:nvPicPr>
          <p:cNvPr descr="sailboat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625" y="1642700"/>
            <a:ext cx="997200" cy="99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Shape 107"/>
          <p:cNvCxnSpPr/>
          <p:nvPr/>
        </p:nvCxnSpPr>
        <p:spPr>
          <a:xfrm>
            <a:off x="2932050" y="2749200"/>
            <a:ext cx="3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939500" y="50"/>
            <a:ext cx="3837000" cy="514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Object-Oriented</a:t>
            </a:r>
          </a:p>
          <a:p>
            <a:pPr lvl="0">
              <a:spcBef>
                <a:spcPts val="0"/>
              </a:spcBef>
              <a:buNone/>
            </a:pPr>
            <a:r>
              <a:rPr lang="en" sz="1500"/>
              <a:t>Using a OO method in order to easily work with objects (current: user/message)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Research</a:t>
            </a:r>
          </a:p>
          <a:p>
            <a:pPr lvl="0">
              <a:spcBef>
                <a:spcPts val="0"/>
              </a:spcBef>
              <a:buNone/>
            </a:pPr>
            <a:r>
              <a:rPr lang="en" sz="1500"/>
              <a:t>Before coding, do research for the next module/sub-module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Coding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Develop basic skeleton of code without major UI components 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Test and ensure function is working properly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Keep code clean, make new methods/functions where possible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Self explanatory variable and function names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Who’s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doing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what?</a:t>
            </a:r>
          </a:p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4883925" y="327900"/>
            <a:ext cx="3885900" cy="448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Patrick: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Item posting, dashboard, search functionality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Sawyer: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Geo Tracking, documentation, rating system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Connor: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UI/UX, Login page, admin panel, messaging </a:t>
            </a:r>
            <a:r>
              <a:rPr lang="en" sz="1500"/>
              <a:t>functionality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Keaton: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Database integration, UI, Stripe implementation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Frameworks</a:t>
            </a:r>
          </a:p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Firebase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Firebase database, Firebase authentication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CocoaPods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Dependency manager for Swift/Objective-C. Quickly and effectively update and install frameworks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Facebook SDK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Framework for Facebook that allows us to easily connect/use user info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Languages</a:t>
            </a:r>
          </a:p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HTML, CSS, JavaScript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Mobile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Swift, Objective-C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Where are we?</a:t>
            </a:r>
          </a:p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Completed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Login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n" sz="1500"/>
              <a:t>Pull user data from Facebook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n" sz="1500"/>
              <a:t>Authenticate/store user with Firebase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n" sz="1500"/>
              <a:t>Display account information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 progress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Post an item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Retrieve items for dashboard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Stripe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Messaging system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Search/filter system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Rating system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Testing</a:t>
            </a:r>
          </a:p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Unit Testing</a:t>
            </a: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500"/>
              <a:t>Login system: Register lots of users concurrently with no errors</a:t>
            </a: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500"/>
              <a:t>Dashboard: Pull item posts with various search constraints while being updated</a:t>
            </a: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500"/>
              <a:t>Messaging: Messages appear correctly while receiving and sending messages</a:t>
            </a: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500"/>
              <a:t>Entire app: Ensure that the user is still authenticated and logged in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174" y="396637"/>
            <a:ext cx="4528499" cy="435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0" y="1912650"/>
            <a:ext cx="9144000" cy="131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