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ctrTitle"/>
          </p:nvPr>
        </p:nvSpPr>
        <p:spPr>
          <a:xfrm>
            <a:off x="3906825" y="2169000"/>
            <a:ext cx="1065600" cy="58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Ketch</a:t>
            </a:r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2814000" y="2708200"/>
            <a:ext cx="3516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Beaton / Butler / Carder / Greeson</a:t>
            </a:r>
          </a:p>
        </p:txBody>
      </p:sp>
      <p:pic>
        <p:nvPicPr>
          <p:cNvPr descr="sailboat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25" y="1642700"/>
            <a:ext cx="997200" cy="99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62"/>
          <p:cNvCxnSpPr/>
          <p:nvPr/>
        </p:nvCxnSpPr>
        <p:spPr>
          <a:xfrm>
            <a:off x="2932050" y="2749200"/>
            <a:ext cx="3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20" name="Shape 120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Search Function</a:t>
            </a:r>
          </a:p>
        </p:txBody>
      </p:sp>
      <p:pic>
        <p:nvPicPr>
          <p:cNvPr descr="Search Function - Page 1.png" id="121" name="Shape 121"/>
          <p:cNvPicPr preferRelativeResize="0"/>
          <p:nvPr/>
        </p:nvPicPr>
        <p:blipFill rotWithShape="1">
          <a:blip r:embed="rId3">
            <a:alphaModFix/>
          </a:blip>
          <a:srcRect b="44895" l="0" r="0" t="17335"/>
          <a:stretch/>
        </p:blipFill>
        <p:spPr>
          <a:xfrm>
            <a:off x="323312" y="1131000"/>
            <a:ext cx="8497375" cy="41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27" name="Shape 127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Account Information</a:t>
            </a:r>
          </a:p>
        </p:txBody>
      </p:sp>
      <p:pic>
        <p:nvPicPr>
          <p:cNvPr descr="Account Information Page - Page 1.png" id="128" name="Shape 128"/>
          <p:cNvPicPr preferRelativeResize="0"/>
          <p:nvPr/>
        </p:nvPicPr>
        <p:blipFill rotWithShape="1">
          <a:blip r:embed="rId3">
            <a:alphaModFix/>
          </a:blip>
          <a:srcRect b="46001" l="0" r="36940" t="17334"/>
          <a:stretch/>
        </p:blipFill>
        <p:spPr>
          <a:xfrm>
            <a:off x="1647920" y="1131150"/>
            <a:ext cx="5233398" cy="393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34" name="Shape 134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 Tracking</a:t>
            </a:r>
          </a:p>
        </p:txBody>
      </p:sp>
      <p:pic>
        <p:nvPicPr>
          <p:cNvPr descr="Items Being Tracked - Page 1.png" id="135" name="Shape 135"/>
          <p:cNvPicPr preferRelativeResize="0"/>
          <p:nvPr/>
        </p:nvPicPr>
        <p:blipFill rotWithShape="1">
          <a:blip r:embed="rId3">
            <a:alphaModFix/>
          </a:blip>
          <a:srcRect b="67557" l="10654" r="38560" t="754"/>
          <a:stretch/>
        </p:blipFill>
        <p:spPr>
          <a:xfrm>
            <a:off x="2007074" y="1083200"/>
            <a:ext cx="5129848" cy="41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41" name="Shape 141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Selling Post</a:t>
            </a:r>
          </a:p>
        </p:txBody>
      </p:sp>
      <p:pic>
        <p:nvPicPr>
          <p:cNvPr descr="Selling Posts - Page 1.png" id="142" name="Shape 142"/>
          <p:cNvPicPr preferRelativeResize="0"/>
          <p:nvPr/>
        </p:nvPicPr>
        <p:blipFill rotWithShape="1">
          <a:blip r:embed="rId3">
            <a:alphaModFix/>
          </a:blip>
          <a:srcRect b="64796" l="9700" r="39751" t="5908"/>
          <a:stretch/>
        </p:blipFill>
        <p:spPr>
          <a:xfrm>
            <a:off x="1815850" y="1090025"/>
            <a:ext cx="5512300" cy="413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48" name="Shape 148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Stripe</a:t>
            </a:r>
          </a:p>
        </p:txBody>
      </p:sp>
      <p:pic>
        <p:nvPicPr>
          <p:cNvPr descr="Stripe - Page 1.png" id="149" name="Shape 149"/>
          <p:cNvPicPr preferRelativeResize="0"/>
          <p:nvPr/>
        </p:nvPicPr>
        <p:blipFill rotWithShape="1">
          <a:blip r:embed="rId3">
            <a:alphaModFix/>
          </a:blip>
          <a:srcRect b="41582" l="4454" r="43329" t="16963"/>
          <a:stretch/>
        </p:blipFill>
        <p:spPr>
          <a:xfrm>
            <a:off x="2619237" y="1131150"/>
            <a:ext cx="3905522" cy="4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55" name="Shape 155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Design</a:t>
            </a:r>
          </a:p>
        </p:txBody>
      </p:sp>
      <p:pic>
        <p:nvPicPr>
          <p:cNvPr descr="Database Outline - Page 1.png" id="156" name="Shape 156"/>
          <p:cNvPicPr preferRelativeResize="0"/>
          <p:nvPr/>
        </p:nvPicPr>
        <p:blipFill rotWithShape="1">
          <a:blip r:embed="rId3">
            <a:alphaModFix/>
          </a:blip>
          <a:srcRect b="45265" l="22335" r="15913" t="0"/>
          <a:stretch/>
        </p:blipFill>
        <p:spPr>
          <a:xfrm>
            <a:off x="2823024" y="1103675"/>
            <a:ext cx="3498066" cy="4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51825" y="17166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Entire System Design</a:t>
            </a:r>
          </a:p>
        </p:txBody>
      </p:sp>
      <p:pic>
        <p:nvPicPr>
          <p:cNvPr descr="Senior Proj - Page 1.png" id="162" name="Shape 162"/>
          <p:cNvPicPr preferRelativeResize="0"/>
          <p:nvPr/>
        </p:nvPicPr>
        <p:blipFill rotWithShape="1">
          <a:blip r:embed="rId3">
            <a:alphaModFix/>
          </a:blip>
          <a:srcRect b="21795" l="1752" r="10188" t="0"/>
          <a:stretch/>
        </p:blipFill>
        <p:spPr>
          <a:xfrm>
            <a:off x="4692675" y="102612"/>
            <a:ext cx="4296498" cy="49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09.05.XX</a:t>
            </a:r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62" y="608862"/>
            <a:ext cx="4086666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iOS ✔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have access to iOS devices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Xcode is very intuitive/nice to use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are not very familiar with Swift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iOS must be developed on a Mac environment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Requires a developer license to upload to the app store</a:t>
            </a: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Android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are very comfortable with Java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Can be developed on Mac and Windows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Uploading to the Google Play store does not require a developer license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do not have access to android devices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Android Studio is more confusing to use</a:t>
            </a:r>
          </a:p>
        </p:txBody>
      </p:sp>
      <p:cxnSp>
        <p:nvCxnSpPr>
          <p:cNvPr id="178" name="Shape 178"/>
          <p:cNvCxnSpPr>
            <a:stCxn id="176" idx="1"/>
            <a:endCxn id="177" idx="3"/>
          </p:cNvCxnSpPr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Username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More anonymity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Pseudonyms may be less secure due to less accountability</a:t>
            </a:r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Real Name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More accountability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Knowing someone’s name may violate user privacy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Problem?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Existing peer-to-peer, buying and selling services are unsafe and insecure.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Identity validation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Secure transactions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Risks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Underestimating time required for    primary requirements</a:t>
            </a:r>
          </a:p>
          <a:p>
            <a:pPr indent="-323850" lvl="0" marL="457200">
              <a:spcBef>
                <a:spcPts val="0"/>
              </a:spcBef>
              <a:buSzPct val="100000"/>
            </a:pPr>
            <a:r>
              <a:rPr lang="en" sz="1500"/>
              <a:t>Properly differentiating ourselves from competitors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Mobile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Payments can be done in person once the item has been seen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Best suited for the average user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must have access to a WiFi or mobile network</a:t>
            </a:r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Web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Easier for users to post items in bulk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Favors sellers who sell for a job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No way to access the information on the go unless you access the mobile website or bring a laptop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Facebook login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are verified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Increases accountability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Less data to keep track of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Some may not have Facebook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Some may not feel comfortable letting Facebook/Ketch having access to their info</a:t>
            </a:r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Our own login system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do not have to rely on the Facebook API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can change their info through our app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can manage our own data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cannot verify that the user is real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Who’s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208" name="Shape 208"/>
          <p:cNvSpPr txBox="1"/>
          <p:nvPr>
            <p:ph idx="2" type="body"/>
          </p:nvPr>
        </p:nvSpPr>
        <p:spPr>
          <a:xfrm>
            <a:off x="4932675" y="327900"/>
            <a:ext cx="3837000" cy="448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Patrick: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Facebook API, Stripe API, Lead Programmer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Sawyer: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Geo Tracking, Documentation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Connor: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UI/UX, Search Functionality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Keaton: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Database Integration, UI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next?</a:t>
            </a:r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Implement a basic website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Setup skeleton of application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Database table setup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Functional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Accept or deny current item offers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Message between user and buyer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Show items based upon location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Customer support functionality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Edit account information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Feedback/support system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Create and sell an item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Upload pictures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User Interface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Item listing (where the seller posts)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Facebook login page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Account information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Individual item view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Loading screen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Favorites page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Chat system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Dashboard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Usability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Will follow general iOS design philosophy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No unnecessary functionality or designs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Efficient and intuitive design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Simple to understand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Performance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Server must be able to handle consistent requests from many users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Database designed in an efficient manner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Mobile app must be lightweight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System Interface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Database talks to the mobile application and the website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Security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Payment system is done through Stripe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Facebook login to validate identities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Chat system is all done in-app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Only first names are given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 rating/report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Secondary Requirements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Functional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Geolocation for safe areas to meet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Highly functional website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Refined search system</a:t>
            </a:r>
          </a:p>
          <a:p>
            <a:pPr indent="-228600" lvl="0" marL="457200">
              <a:spcBef>
                <a:spcPts val="0"/>
              </a:spcBef>
              <a:spcAft>
                <a:spcPts val="1200"/>
              </a:spcAft>
            </a:pPr>
            <a:r>
              <a:rPr lang="en"/>
              <a:t>UI customization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Individual </a:t>
            </a:r>
            <a:r>
              <a:rPr lang="en"/>
              <a:t>Subsystems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pic>
        <p:nvPicPr>
          <p:cNvPr descr="Homepage - Page 1.png" id="106" name="Shape 106"/>
          <p:cNvPicPr preferRelativeResize="0"/>
          <p:nvPr/>
        </p:nvPicPr>
        <p:blipFill rotWithShape="1">
          <a:blip r:embed="rId3">
            <a:alphaModFix/>
          </a:blip>
          <a:srcRect b="42164" l="12790" r="25716" t="20752"/>
          <a:stretch/>
        </p:blipFill>
        <p:spPr>
          <a:xfrm>
            <a:off x="1658987" y="666520"/>
            <a:ext cx="5826124" cy="45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13" name="Shape 113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 Page</a:t>
            </a:r>
          </a:p>
        </p:txBody>
      </p:sp>
      <p:pic>
        <p:nvPicPr>
          <p:cNvPr descr="Item Page - Page 1.png" id="114" name="Shape 114"/>
          <p:cNvPicPr preferRelativeResize="0"/>
          <p:nvPr/>
        </p:nvPicPr>
        <p:blipFill rotWithShape="1">
          <a:blip r:embed="rId3">
            <a:alphaModFix/>
          </a:blip>
          <a:srcRect b="45081" l="0" r="0" t="20098"/>
          <a:stretch/>
        </p:blipFill>
        <p:spPr>
          <a:xfrm>
            <a:off x="50" y="1131151"/>
            <a:ext cx="9144000" cy="412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