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5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ctrTitle"/>
          </p:nvPr>
        </p:nvSpPr>
        <p:spPr>
          <a:xfrm>
            <a:off x="3906825" y="2169000"/>
            <a:ext cx="1065600" cy="58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Ketch</a:t>
            </a:r>
          </a:p>
        </p:txBody>
      </p:sp>
      <p:sp>
        <p:nvSpPr>
          <p:cNvPr id="105" name="Shape 105"/>
          <p:cNvSpPr txBox="1"/>
          <p:nvPr>
            <p:ph idx="4294967295" type="subTitle"/>
          </p:nvPr>
        </p:nvSpPr>
        <p:spPr>
          <a:xfrm>
            <a:off x="2814000" y="2708200"/>
            <a:ext cx="35160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Beaton / Butler / Carder / Greeson</a:t>
            </a:r>
          </a:p>
        </p:txBody>
      </p:sp>
      <p:pic>
        <p:nvPicPr>
          <p:cNvPr descr="sailboat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625" y="1642700"/>
            <a:ext cx="997200" cy="99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/>
          <p:nvPr/>
        </p:nvCxnSpPr>
        <p:spPr>
          <a:xfrm>
            <a:off x="2932050" y="2749200"/>
            <a:ext cx="3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Admin Panel of Users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Allows Admins To View The Accounts Of All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Admins Can Change/Delete Accounts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Location Of This Function May Be Changed To An Admins Account Page</a:t>
            </a:r>
          </a:p>
        </p:txBody>
      </p:sp>
      <p:pic>
        <p:nvPicPr>
          <p:cNvPr descr="IMG_5098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975" y="565050"/>
            <a:ext cx="2893924" cy="401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Account Page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User Information Is Stored Here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Zip-Code Is The Only Thing The User Can Change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User Can Logout Of Their Account</a:t>
            </a:r>
          </a:p>
        </p:txBody>
      </p:sp>
      <p:pic>
        <p:nvPicPr>
          <p:cNvPr descr="IMG_0359.PN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925" y="555600"/>
            <a:ext cx="2893198" cy="401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Progress . . 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Accept or Deny Current Offers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Showing Items Based off of Location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Customer Support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Feedback System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Picture Uploads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Stripe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Geotracking(Possibly A Secondary Feature At This point)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Dashboard UI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Items Being Tracked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Search Function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Limiting User Input On Features(Such As Title Or Description)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Just In Case . .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Training/Tutorial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389600"/>
            <a:ext cx="38484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Basics-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Information Icon will be located in top right-hand corner.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Upon First entering the app, a notification will appear to show the location of the Information Button as well as what it is intended for.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Every Page will have a Information Icon that comes with its own </a:t>
            </a:r>
            <a:r>
              <a:rPr lang="en"/>
              <a:t>AlertDialog</a:t>
            </a:r>
            <a:r>
              <a:rPr lang="en"/>
              <a:t> Box when clicked.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Give it a try is a button that will close the dialog box.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725" y="572200"/>
            <a:ext cx="2577824" cy="3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0275" y="607300"/>
            <a:ext cx="269849" cy="26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8925" y="877150"/>
            <a:ext cx="397824" cy="9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Dialog Text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HomePage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Will Focus On User Item Interaction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Small Portion On Buttons Avaliable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Selling Post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Picture Upload/Rules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Desc. And Title Rules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How To Post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Where To Find Post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Item Page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How To Go Back To Homepage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How To Track Item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How To Contact Seller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Messaging Page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Explains Stripe Link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Simple Desc. On How To Type A Message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User Page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Focusing On What The User Can And Cannot Change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Talks About Some Of The Features The User Can See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Pt.2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Login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Profiles Linked To Unique FaceBook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Login Is Used At The Beginning And Then Again In A Few Other Circumstances</a:t>
            </a:r>
          </a:p>
        </p:txBody>
      </p:sp>
      <p:pic>
        <p:nvPicPr>
          <p:cNvPr descr="IMG_0362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925" y="565112"/>
            <a:ext cx="2925825" cy="4013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Authorization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Authorization Only Occurs Once And Is Linked To Your Account Even If You Log Out</a:t>
            </a:r>
          </a:p>
        </p:txBody>
      </p:sp>
      <p:pic>
        <p:nvPicPr>
          <p:cNvPr descr="IMG_5099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850" y="555600"/>
            <a:ext cx="3036700" cy="401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 Location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Upon First Entering The Application, Zip Code Is To Be Set By The User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Zip Can Later Be Changed By The User On The Account Page</a:t>
            </a:r>
          </a:p>
        </p:txBody>
      </p:sp>
      <p:pic>
        <p:nvPicPr>
          <p:cNvPr descr="IMG_0363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000" y="555600"/>
            <a:ext cx="2893198" cy="401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Dashboard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User Can Select An Image Pulling Up Item Page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User Can Navigate Throughout All Functions On The Application</a:t>
            </a:r>
          </a:p>
        </p:txBody>
      </p:sp>
      <p:pic>
        <p:nvPicPr>
          <p:cNvPr descr="IMG_5100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000" y="555600"/>
            <a:ext cx="2645900" cy="40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Item Posting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User Can Input Information About An Item For Sale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User Can Upload A Picture For Said Item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User Sets Zip Code In Which To Sale The Item</a:t>
            </a:r>
          </a:p>
        </p:txBody>
      </p:sp>
      <p:pic>
        <p:nvPicPr>
          <p:cNvPr descr="IMG_0360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525" y="555600"/>
            <a:ext cx="2808000" cy="401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Seller Item Listings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User May Set Up An Item For Sale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User May Click Item To Change Details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User Can Click Item To See Potential Buyers</a:t>
            </a:r>
          </a:p>
        </p:txBody>
      </p:sp>
      <p:pic>
        <p:nvPicPr>
          <p:cNvPr descr="IMG_0361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000" y="565050"/>
            <a:ext cx="3012974" cy="401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Message Function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This Main Page Focuses On All Of The Messages Between Each Buyer And Seller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Can Click On An Individual Person To Go To That Specific Chat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Admins Can Go To A Specific Page That Allows You To See All Users On Application</a:t>
            </a:r>
          </a:p>
        </p:txBody>
      </p:sp>
      <p:pic>
        <p:nvPicPr>
          <p:cNvPr descr="IMG_0357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425" y="565050"/>
            <a:ext cx="3045523" cy="401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Individual Messages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Typical Messaging System That Looks Very Similar To iOS Messaging</a:t>
            </a:r>
          </a:p>
        </p:txBody>
      </p:sp>
      <p:pic>
        <p:nvPicPr>
          <p:cNvPr descr="IMG_0358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750" y="565050"/>
            <a:ext cx="2984675" cy="401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