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3D56-9698-4C49-8104-4E66E92F7FE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4845-6DA4-47C0-98D8-9AF87EEDB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3D56-9698-4C49-8104-4E66E92F7FE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4845-6DA4-47C0-98D8-9AF87EEDB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3D56-9698-4C49-8104-4E66E92F7FE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4845-6DA4-47C0-98D8-9AF87EEDB404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3D56-9698-4C49-8104-4E66E92F7FE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4845-6DA4-47C0-98D8-9AF87EEDB4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3D56-9698-4C49-8104-4E66E92F7FE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4845-6DA4-47C0-98D8-9AF87EEDB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3D56-9698-4C49-8104-4E66E92F7FE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4845-6DA4-47C0-98D8-9AF87EEDB4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3D56-9698-4C49-8104-4E66E92F7FE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4845-6DA4-47C0-98D8-9AF87EEDB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3D56-9698-4C49-8104-4E66E92F7FE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4845-6DA4-47C0-98D8-9AF87EEDB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3D56-9698-4C49-8104-4E66E92F7FE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4845-6DA4-47C0-98D8-9AF87EEDB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3D56-9698-4C49-8104-4E66E92F7FE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4845-6DA4-47C0-98D8-9AF87EEDB40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3D56-9698-4C49-8104-4E66E92F7FE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4845-6DA4-47C0-98D8-9AF87EEDB40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8133D56-9698-4C49-8104-4E66E92F7FE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3DF4845-6DA4-47C0-98D8-9AF87EEDB40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Weather Forecasting Using Ensemble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410200"/>
            <a:ext cx="6400800" cy="1143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If the flap of a butterfly’s wings can be instrumental in generating a tornado, it can equally well be instrumental in preventing a </a:t>
            </a:r>
            <a:r>
              <a:rPr lang="en-US" b="1" dirty="0" smtClean="0">
                <a:solidFill>
                  <a:schemeClr val="tx1"/>
                </a:solidFill>
              </a:rPr>
              <a:t>tornado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- Ed Lorenz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0" y="3733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: Weather_Dog(id:28)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733800"/>
            <a:ext cx="8801100" cy="260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458199" cy="43735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Weather Forecasting ( Temperature , Humidity) is problem involving high amount of uncertainty .</a:t>
            </a:r>
          </a:p>
          <a:p>
            <a:pPr marL="0" indent="0">
              <a:buNone/>
            </a:pPr>
            <a:r>
              <a:rPr lang="en-US" sz="1600" b="1" dirty="0" smtClean="0"/>
              <a:t>Model Problem Definition :-</a:t>
            </a:r>
            <a:endParaRPr lang="en-US" sz="1600" b="1" dirty="0"/>
          </a:p>
          <a:p>
            <a:r>
              <a:rPr lang="en-US" sz="1600" dirty="0"/>
              <a:t> </a:t>
            </a:r>
            <a:r>
              <a:rPr lang="en-US" sz="1600" dirty="0" smtClean="0"/>
              <a:t>         Identify Features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Model to incorporate uncertainty ( Parameter tuning based on Different Conditions)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Generic Feature Sets for Different Cities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Final Results</a:t>
            </a:r>
          </a:p>
          <a:p>
            <a:pPr marL="0" indent="0">
              <a:buNone/>
            </a:pPr>
            <a:r>
              <a:rPr lang="en-US" sz="1600" b="1" dirty="0" smtClean="0"/>
              <a:t>Architecture for a Real Time Solution</a:t>
            </a:r>
            <a:endParaRPr lang="en-US" sz="1400" dirty="0"/>
          </a:p>
          <a:p>
            <a:pPr marL="0" indent="0">
              <a:buNone/>
            </a:pPr>
            <a:r>
              <a:rPr lang="en-US" sz="1600" b="1" dirty="0" smtClean="0"/>
              <a:t>How to build a system that changes the parameter as per the changes in data streaming from different sensors .</a:t>
            </a:r>
          </a:p>
          <a:p>
            <a:pPr>
              <a:buFontTx/>
              <a:buChar char="-"/>
            </a:pPr>
            <a:r>
              <a:rPr lang="en-US" sz="1600" b="1" dirty="0" smtClean="0"/>
              <a:t>Sampling Mechanism</a:t>
            </a:r>
          </a:p>
          <a:p>
            <a:pPr>
              <a:buFontTx/>
              <a:buChar char="-"/>
            </a:pPr>
            <a:r>
              <a:rPr lang="en-US" sz="1600" b="1" dirty="0" smtClean="0"/>
              <a:t>Uncertainty Driven Parameter Tuning.</a:t>
            </a:r>
          </a:p>
          <a:p>
            <a:pPr>
              <a:buFontTx/>
              <a:buChar char="-"/>
            </a:pPr>
            <a:r>
              <a:rPr lang="en-US" sz="1600" b="1" dirty="0" smtClean="0"/>
              <a:t>Incorporates Uncertainty</a:t>
            </a:r>
          </a:p>
          <a:p>
            <a:pPr>
              <a:buFontTx/>
              <a:buChar char="-"/>
            </a:pPr>
            <a:r>
              <a:rPr lang="en-US" sz="1600" b="1" dirty="0" smtClean="0"/>
              <a:t>Deployment</a:t>
            </a:r>
          </a:p>
          <a:p>
            <a:pPr>
              <a:buFontTx/>
              <a:buChar char="-"/>
            </a:pPr>
            <a:endParaRPr lang="en-US" sz="14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2564" y="5759026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Uncertainty is the main problem component rather then static accuracy on a time window ?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6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057400"/>
            <a:ext cx="8610599" cy="4068763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Existing Features ( Discretized Using Dummy-Encoding)</a:t>
            </a:r>
          </a:p>
          <a:p>
            <a:pPr marL="457200" indent="-457200">
              <a:buAutoNum type="arabicPeriod"/>
            </a:pPr>
            <a:r>
              <a:rPr lang="en-US" b="1" dirty="0" smtClean="0"/>
              <a:t>Additional Features for Experiment considered :-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400" dirty="0" smtClean="0"/>
              <a:t>1. Sea Surface Temperature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2. Carbon Footprint data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3. #Industries/ acre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4.  Any Forest fire near by in the date.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5.  Population density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6.  Forest Area</a:t>
            </a:r>
          </a:p>
          <a:p>
            <a:pPr marL="457200" indent="-457200">
              <a:buAutoNum type="arabicPeriod" startAt="3"/>
            </a:pPr>
            <a:r>
              <a:rPr lang="en-US" sz="2000" b="1" dirty="0" smtClean="0"/>
              <a:t>Methods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1. Sample randomly on different time windows using MCMC technique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2. Build a Model based on Time Windows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3. Result on Test Set ( RMSE , R^2)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1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hp\Desktop\Temp and Humidity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3600"/>
            <a:ext cx="44196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	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2133600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52600" y="502008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Barcelona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05600" y="502008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Ohio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" y="5389418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Mean Variance analysis of Temp , Humidity Across different cities not constant.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Test What kind of Process the Time Series follows ? - Mean Reversion , Auto-Regression Tests.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How many </a:t>
            </a:r>
            <a:r>
              <a:rPr lang="en-US" sz="1600" b="1" dirty="0" smtClean="0"/>
              <a:t>Sliding Window Kernels </a:t>
            </a:r>
            <a:r>
              <a:rPr lang="en-US" sz="1600" dirty="0" smtClean="0"/>
              <a:t>have random jumps , higher variances based on a window of 100 days , 90 days ?</a:t>
            </a:r>
          </a:p>
        </p:txBody>
      </p:sp>
    </p:spTree>
    <p:extLst>
      <p:ext uri="{BB962C8B-B14F-4D97-AF65-F5344CB8AC3E}">
        <p14:creationId xmlns:p14="http://schemas.microsoft.com/office/powerpoint/2010/main" val="26510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133600"/>
            <a:ext cx="8458199" cy="3992563"/>
          </a:xfrm>
        </p:spPr>
        <p:txBody>
          <a:bodyPr/>
          <a:lstStyle/>
          <a:p>
            <a:r>
              <a:rPr lang="en-US" dirty="0" smtClean="0"/>
              <a:t>Sliding Window KL-Divergence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 Simulate Distributions ( q-</a:t>
            </a:r>
            <a:r>
              <a:rPr lang="en-US" dirty="0"/>
              <a:t>G</a:t>
            </a:r>
            <a:r>
              <a:rPr lang="en-US" dirty="0" smtClean="0"/>
              <a:t>aussians , Gaussians)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 KL- divergence Varies widely  [0.0 – 909.01]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 Method1 : Minimize KL-Divergence</a:t>
            </a:r>
          </a:p>
          <a:p>
            <a:r>
              <a:rPr lang="en-US" dirty="0" smtClean="0"/>
              <a:t>RMSE-Scores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 Linear Regression Based Models ( Optimize RMSE)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Does weather follow Markovian Property 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 Tackling Uncertainty Using  MCMC methods.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to incorporate both Distribution and Trend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5943600"/>
            <a:ext cx="8001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Ensemble Methods for Optimizing KL-Divergence , RMSE and sampling mechanism to undertake uncertainty.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4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Barcelona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Ohio</a:t>
            </a:r>
            <a:endParaRPr lang="en-US" dirty="0"/>
          </a:p>
        </p:txBody>
      </p:sp>
      <p:pic>
        <p:nvPicPr>
          <p:cNvPr id="2050" name="Picture 2" descr="D:\Results0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2057400"/>
            <a:ext cx="4201478" cy="280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Results1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81200"/>
            <a:ext cx="4204970" cy="280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38200" y="49530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Ensemble RMSE :  2.27628567731</a:t>
            </a:r>
          </a:p>
          <a:p>
            <a:r>
              <a:rPr lang="en-US" dirty="0" smtClean="0"/>
              <a:t>Linear  Regression RMSE :  30.4900764217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29200" y="48006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Ensemble RMSE :  4.95403035086</a:t>
            </a:r>
          </a:p>
          <a:p>
            <a:r>
              <a:rPr lang="en-US" dirty="0" smtClean="0"/>
              <a:t>Linear  Regression RMSE : 27.2686032919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905000"/>
            <a:ext cx="8458199" cy="4221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Automate Parameter Tuning – [ Input – Latitude , Time-Windows]</a:t>
            </a:r>
          </a:p>
          <a:p>
            <a:pPr marL="0" indent="0">
              <a:buNone/>
            </a:pPr>
            <a:r>
              <a:rPr lang="en-US" dirty="0" smtClean="0"/>
              <a:t>Seed()</a:t>
            </a: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Select window size ( random)</a:t>
            </a: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Initialize an Ensemble , Parameters : Step-Size , Beta ( for fitting) , Number of moves </a:t>
            </a: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Repeat till convergence</a:t>
            </a: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Use Model for Prediction in a time –window.</a:t>
            </a: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Trigger values for ( Error , higher Jumps)</a:t>
            </a:r>
          </a:p>
          <a:p>
            <a:pPr>
              <a:buFont typeface="Wingdings"/>
              <a:buChar char="à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Deploy in a Fast Data Architecture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Steps Algorithms for Stable Real Time Prediction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78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186</TotalTime>
  <Words>453</Words>
  <Application>Microsoft Office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Weather Forecasting Using Ensemble Methods</vt:lpstr>
      <vt:lpstr>Problem definition</vt:lpstr>
      <vt:lpstr>Features</vt:lpstr>
      <vt:lpstr>Exploratory Analysis </vt:lpstr>
      <vt:lpstr>Model to incorporate both Distribution and Trend </vt:lpstr>
      <vt:lpstr>Results</vt:lpstr>
      <vt:lpstr>Next Steps Algorithms for Stable Real Time Prediction Systems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14</cp:revision>
  <dcterms:created xsi:type="dcterms:W3CDTF">2017-06-17T06:03:07Z</dcterms:created>
  <dcterms:modified xsi:type="dcterms:W3CDTF">2017-06-17T09:09:37Z</dcterms:modified>
</cp:coreProperties>
</file>