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EDDD-2A5C-4A93-8868-50933849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0E06-6CF2-45BB-A4A7-8EE42540D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D887-4045-47CD-90CD-1724B2E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6A2A-C9D8-411A-9AAF-DBF6385D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1559-0835-4147-92C9-C26D4CE3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2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2F1-F079-4307-8903-26BA5DF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7B64-88E4-4F7A-9447-B5DF4B650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4C3B-90B9-4323-9B60-0E146AB1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7065-CE33-4068-BE7A-5ADC57EC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BB1F-5B27-47B3-A8EB-6A3016F9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4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4D8B7-6DD9-461F-84FA-315C79176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4ABAC-A50B-475A-9447-5C2E248D1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626-F654-4043-B63C-C1D172E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42BF-E5B2-45F8-8F71-C4BBB0CB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4A76-FDF8-40A5-8134-2C32917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21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6524-738E-4105-BD75-421720E1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3DF3-9440-43F0-90F6-615FDA70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34E6-0FCB-4790-9145-F09B7A92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3BF5-EF0F-4CB0-98F8-6F02BA5D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3DDC-0014-4574-A8D0-3B40E32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04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0E1C-9BEC-4472-B037-13E4C50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7514-E474-45A4-A9D7-320F77A5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8DDB-5DCE-4488-BD9C-B986691E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89AC-9FDD-425D-8770-F1ACBD37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625E-30AE-4545-BD9D-BD0337AC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39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27D6-CD2F-4D4E-8314-2CEDF64A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10E6-8392-49E9-BD7A-405E6EF9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5B7E0-8690-47F3-ADBD-2B15ABCC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1C055-21F4-4E59-8CE8-805AAADA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DA98-5FCB-4B67-8161-268AEFCF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1733-D2B7-426B-A7E5-6558F666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6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96AA-E009-4CE9-AF00-537B1917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8F37-FE93-44E3-93A8-1060596A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AFA9-C483-47D1-9621-3A2EF2D9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B1F5D-AB55-422A-B120-E401333E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932D9-6F07-49D6-AC20-5CBAD088E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72963-0D6D-4BB2-AD6C-8108A0E0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0AF53-0376-45D9-B235-75FB00F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67595-B8B6-4A0C-930D-6658672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519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8AC3-1DD7-45E2-82F6-32AC6D81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54575-8289-4DA8-A435-D8821937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20E70-032F-4B3D-9D98-A574082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03767-9EEC-4DAA-AAD7-51D7A61C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49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92DAA-AE8D-4D38-BD91-AB5AEC03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38FC3-854D-4E59-92A9-66D3B177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E1F9A-251B-493B-9ED4-80F16B1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67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38A-8DBD-472B-839C-1548C2C1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1824-8692-4B33-B89C-39AAE478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1E5D-D4C8-4398-A6D8-F5081EA1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C296-3212-4689-8E66-05418CD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A91E-186A-48C2-B8D0-7E0D7662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4816-59AF-4980-BEBD-044AED5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570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9CE5-D426-4E7F-995B-982561A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ED16B-2228-40F2-B028-E0343C6C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A794-CBEC-4D63-868C-B8A95D30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DEC8-5559-4224-93F0-4521CBD3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D7CC-46C4-41B3-8539-B0E0B3B8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ADBCF-57BF-4283-A90B-17E41F86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913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49B89-02F7-400D-8AC1-1DE0478D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91EC-25D3-46EF-A456-52A1154A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1CE0-D241-443C-AED8-869DA60AD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CCA0-6E37-40D7-BA2C-6647953DC1A1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A81E-B919-410A-BE8C-205C3968F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F27D-54C7-4659-B270-4E0C5FBA9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F23F-171B-4B00-8A3E-666C240E48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279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419CF-E124-4535-81F6-EB1F13FE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82" y="1882066"/>
            <a:ext cx="2529736" cy="2529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D7D22-757B-43F6-B7D5-5F1327B9A5D7}"/>
              </a:ext>
            </a:extLst>
          </p:cNvPr>
          <p:cNvSpPr txBox="1"/>
          <p:nvPr/>
        </p:nvSpPr>
        <p:spPr>
          <a:xfrm>
            <a:off x="5388744" y="2413337"/>
            <a:ext cx="4358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Arial Black" panose="020B0A04020102020204" pitchFamily="34" charset="0"/>
              </a:rPr>
              <a:t>LASADAZ</a:t>
            </a:r>
            <a:endParaRPr lang="th-TH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F7441-2829-43D7-8AE3-58274FFC73A4}"/>
              </a:ext>
            </a:extLst>
          </p:cNvPr>
          <p:cNvSpPr txBox="1"/>
          <p:nvPr/>
        </p:nvSpPr>
        <p:spPr>
          <a:xfrm>
            <a:off x="5388744" y="3146934"/>
            <a:ext cx="414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SHOPPING SIMULATOR</a:t>
            </a:r>
            <a:endParaRPr lang="th-TH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C9303-6523-44BA-A083-2AC3E2BE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CC527-DD0D-4960-8E94-5047F1231F8F}"/>
              </a:ext>
            </a:extLst>
          </p:cNvPr>
          <p:cNvSpPr txBox="1"/>
          <p:nvPr/>
        </p:nvSpPr>
        <p:spPr>
          <a:xfrm>
            <a:off x="363983" y="433616"/>
            <a:ext cx="490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“</a:t>
            </a: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Lazadaz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7C248-5A73-415B-85ED-8F88156DF24E}"/>
              </a:ext>
            </a:extLst>
          </p:cNvPr>
          <p:cNvSpPr txBox="1"/>
          <p:nvPr/>
        </p:nvSpPr>
        <p:spPr>
          <a:xfrm>
            <a:off x="630758" y="1648381"/>
            <a:ext cx="1078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เป็นโปรแกรมจำลองการขายของและซื้อของ ในส่วนของโปรแกรมเมื่อเปิดขึ้นมาจะมีหน้าหลักให้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ผู้ใช้เลือกว่าผู้ใช้ต้องการจะลงของเพื่อขาย หรือผู้ใช้ต้องการจะซื้อของ ข้อมูลทั้งหมดจะถูกเก็บไว้ในฐานข้อมูลโดยใช้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MySQL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C881E-04F7-403D-9285-0DC0998CA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8" y="2521259"/>
            <a:ext cx="5502301" cy="326652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CCABA-8EBD-42C1-B39D-D445091F2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59" y="2521259"/>
            <a:ext cx="5521904" cy="32672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08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C9303-6523-44BA-A083-2AC3E2BE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CC527-DD0D-4960-8E94-5047F1231F8F}"/>
              </a:ext>
            </a:extLst>
          </p:cNvPr>
          <p:cNvSpPr txBox="1"/>
          <p:nvPr/>
        </p:nvSpPr>
        <p:spPr>
          <a:xfrm>
            <a:off x="363983" y="433616"/>
            <a:ext cx="490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“</a:t>
            </a: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Lazadaz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445BA4-066B-4CC6-A8A9-2B3169EAB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8"/>
          <a:stretch/>
        </p:blipFill>
        <p:spPr>
          <a:xfrm>
            <a:off x="740623" y="2727900"/>
            <a:ext cx="10710753" cy="2790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BAD71-D149-469F-B30C-AB875C2DB1E0}"/>
              </a:ext>
            </a:extLst>
          </p:cNvPr>
          <p:cNvSpPr txBox="1"/>
          <p:nvPr/>
        </p:nvSpPr>
        <p:spPr>
          <a:xfrm>
            <a:off x="550859" y="1843690"/>
            <a:ext cx="1078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ที่เก็บข้อมูลทุกอย่างอยู่ภายใน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ผ่าน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phpMyAdmin 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08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C9303-6523-44BA-A083-2AC3E2BE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CC527-DD0D-4960-8E94-5047F1231F8F}"/>
              </a:ext>
            </a:extLst>
          </p:cNvPr>
          <p:cNvSpPr txBox="1"/>
          <p:nvPr/>
        </p:nvSpPr>
        <p:spPr>
          <a:xfrm>
            <a:off x="363983" y="433616"/>
            <a:ext cx="490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“</a:t>
            </a: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Lazadaz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67A71-4349-4CD0-9190-C6035D46C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63" y="1616381"/>
            <a:ext cx="8258822" cy="438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29334-1CF0-4B4A-B964-799E7C3410B5}"/>
              </a:ext>
            </a:extLst>
          </p:cNvPr>
          <p:cNvSpPr txBox="1"/>
          <p:nvPr/>
        </p:nvSpPr>
        <p:spPr>
          <a:xfrm>
            <a:off x="8369987" y="756781"/>
            <a:ext cx="282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ตัวอย่างการเก็บข้อมูลภายใน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 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186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5AA77-C024-4B34-A150-D7B144F2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32B-21CB-454B-A91D-EB50F739E15D}"/>
              </a:ext>
            </a:extLst>
          </p:cNvPr>
          <p:cNvSpPr txBox="1"/>
          <p:nvPr/>
        </p:nvSpPr>
        <p:spPr>
          <a:xfrm>
            <a:off x="266328" y="442494"/>
            <a:ext cx="56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of '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lasadaz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'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EC726-4780-4A26-8E93-0158A5713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5" y="1386311"/>
            <a:ext cx="4205014" cy="4624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A67B9-603D-42EE-9058-C17101DDD3D0}"/>
              </a:ext>
            </a:extLst>
          </p:cNvPr>
          <p:cNvSpPr txBox="1"/>
          <p:nvPr/>
        </p:nvSpPr>
        <p:spPr>
          <a:xfrm>
            <a:off x="7634796" y="685908"/>
            <a:ext cx="404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เมื่อเริ่มการทำงานของโปรแกรม ผู้ใช้จะต้องทำการ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Login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เพื่อเข้าใช้งาน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40ABF-5B38-41A3-9490-DF1ACCF52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26" y="1386311"/>
            <a:ext cx="4205014" cy="46397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7A194CC-BA6C-4693-9412-F500BF5908E4}"/>
              </a:ext>
            </a:extLst>
          </p:cNvPr>
          <p:cNvSpPr/>
          <p:nvPr/>
        </p:nvSpPr>
        <p:spPr>
          <a:xfrm>
            <a:off x="647797" y="5610684"/>
            <a:ext cx="559293" cy="2396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5AA77-C024-4B34-A150-D7B144F2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32B-21CB-454B-A91D-EB50F739E15D}"/>
              </a:ext>
            </a:extLst>
          </p:cNvPr>
          <p:cNvSpPr txBox="1"/>
          <p:nvPr/>
        </p:nvSpPr>
        <p:spPr>
          <a:xfrm>
            <a:off x="266328" y="442494"/>
            <a:ext cx="56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of '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lasadaz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'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A67B9-603D-42EE-9058-C17101DDD3D0}"/>
              </a:ext>
            </a:extLst>
          </p:cNvPr>
          <p:cNvSpPr txBox="1"/>
          <p:nvPr/>
        </p:nvSpPr>
        <p:spPr>
          <a:xfrm>
            <a:off x="1926455" y="1644697"/>
            <a:ext cx="85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เข้าสู่ระบบเรียบร้อยแล้วจะเข้ามาสู่หน้าต่อไปคือหน้าที่ผู้ใช้ต้องเลือกว่าจะทำการซื้อของหรือจะขายขอ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67634-B1A8-4148-85EF-6F91B582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6" y="2290439"/>
            <a:ext cx="4655634" cy="36234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6008E8-0739-40DF-9702-114564D3CE34}"/>
              </a:ext>
            </a:extLst>
          </p:cNvPr>
          <p:cNvSpPr/>
          <p:nvPr/>
        </p:nvSpPr>
        <p:spPr>
          <a:xfrm>
            <a:off x="3098305" y="4995802"/>
            <a:ext cx="1015005" cy="43500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BA2465-1A9A-4E30-8DC7-493A7985C434}"/>
              </a:ext>
            </a:extLst>
          </p:cNvPr>
          <p:cNvSpPr/>
          <p:nvPr/>
        </p:nvSpPr>
        <p:spPr>
          <a:xfrm flipH="1">
            <a:off x="8288796" y="4995802"/>
            <a:ext cx="1015005" cy="43500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5AA77-C024-4B34-A150-D7B144F2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32B-21CB-454B-A91D-EB50F739E15D}"/>
              </a:ext>
            </a:extLst>
          </p:cNvPr>
          <p:cNvSpPr txBox="1"/>
          <p:nvPr/>
        </p:nvSpPr>
        <p:spPr>
          <a:xfrm>
            <a:off x="266328" y="442494"/>
            <a:ext cx="56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of '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lasadaz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'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A67B9-603D-42EE-9058-C17101DDD3D0}"/>
              </a:ext>
            </a:extLst>
          </p:cNvPr>
          <p:cNvSpPr txBox="1"/>
          <p:nvPr/>
        </p:nvSpPr>
        <p:spPr>
          <a:xfrm>
            <a:off x="7634796" y="685908"/>
            <a:ext cx="404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ในส่วนของหน้านี้ไว้สำหรับผู้ขายที่ต้องการลงสินค้า รวมถึงจัดการสินค้า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EC5A5-4EFE-4F2C-9C01-BEC512B1E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7" t="69504" r="54144" b="7595"/>
          <a:stretch/>
        </p:blipFill>
        <p:spPr>
          <a:xfrm>
            <a:off x="266328" y="1393794"/>
            <a:ext cx="2574526" cy="1257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E0303-A305-4E2D-B610-697E6DBF1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4" y="1530891"/>
            <a:ext cx="7696940" cy="45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5AA77-C024-4B34-A150-D7B144F2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32B-21CB-454B-A91D-EB50F739E15D}"/>
              </a:ext>
            </a:extLst>
          </p:cNvPr>
          <p:cNvSpPr txBox="1"/>
          <p:nvPr/>
        </p:nvSpPr>
        <p:spPr>
          <a:xfrm>
            <a:off x="266328" y="442494"/>
            <a:ext cx="56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of '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lasadaz</a:t>
            </a:r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'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A67B9-603D-42EE-9058-C17101DDD3D0}"/>
              </a:ext>
            </a:extLst>
          </p:cNvPr>
          <p:cNvSpPr txBox="1"/>
          <p:nvPr/>
        </p:nvSpPr>
        <p:spPr>
          <a:xfrm>
            <a:off x="7634796" y="685908"/>
            <a:ext cx="429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ในส่วนของหน้านี้ไว้สำหรับผู้ซื้อที่ต้องการซื้อสินค้า สามารถเลือกดูสินค้าและลงจำนวนที่ต้องการซื้อ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DE59BC-B7E9-4979-87C3-C5EAA68A3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0" t="69504" r="7566" b="7595"/>
          <a:stretch/>
        </p:blipFill>
        <p:spPr>
          <a:xfrm>
            <a:off x="126917" y="1331650"/>
            <a:ext cx="2574526" cy="1340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010C7-B6FD-4ECB-A1F4-92A168A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98" y="1393794"/>
            <a:ext cx="7981027" cy="47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5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CCDA0-0CE9-4B35-BC1D-D9645A54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FCE0-441A-4508-8B9A-C0C8FB5397D6}"/>
              </a:ext>
            </a:extLst>
          </p:cNvPr>
          <p:cNvSpPr txBox="1"/>
          <p:nvPr/>
        </p:nvSpPr>
        <p:spPr>
          <a:xfrm>
            <a:off x="266328" y="442494"/>
            <a:ext cx="56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My </a:t>
            </a:r>
            <a:r>
              <a:rPr lang="en-US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endParaRPr lang="th-TH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BDFF4-3A0D-4508-8DB2-05D307C18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94" y="2066724"/>
            <a:ext cx="10124612" cy="382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DFC00-6EC3-4A6D-B79C-D991B06C715C}"/>
              </a:ext>
            </a:extLst>
          </p:cNvPr>
          <p:cNvSpPr txBox="1"/>
          <p:nvPr/>
        </p:nvSpPr>
        <p:spPr>
          <a:xfrm>
            <a:off x="537320" y="1530891"/>
            <a:ext cx="1078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https://github.com/Pattarapon433/LasaDaz-Project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48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Zincexx</dc:creator>
  <cp:lastModifiedBy>นายภัทรพล บุดดี</cp:lastModifiedBy>
  <cp:revision>16</cp:revision>
  <dcterms:created xsi:type="dcterms:W3CDTF">2020-04-26T12:14:54Z</dcterms:created>
  <dcterms:modified xsi:type="dcterms:W3CDTF">2020-04-26T22:34:42Z</dcterms:modified>
</cp:coreProperties>
</file>